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8" r:id="rId4"/>
    <p:sldId id="267" r:id="rId5"/>
    <p:sldId id="263" r:id="rId6"/>
    <p:sldId id="269" r:id="rId7"/>
    <p:sldId id="274" r:id="rId8"/>
    <p:sldId id="275" r:id="rId9"/>
    <p:sldId id="278" r:id="rId10"/>
    <p:sldId id="276" r:id="rId11"/>
    <p:sldId id="277" r:id="rId12"/>
    <p:sldId id="279" r:id="rId13"/>
    <p:sldId id="266" r:id="rId14"/>
    <p:sldId id="270" r:id="rId15"/>
    <p:sldId id="271" r:id="rId16"/>
    <p:sldId id="272" r:id="rId17"/>
    <p:sldId id="265" r:id="rId18"/>
    <p:sldId id="264" r:id="rId19"/>
    <p:sldId id="273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94D64-2003-48E9-8B62-A8109F09EF49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6293183-2B83-482A-82DF-30CD42A1B33E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Психологические аспекты ЗОЖ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D7B1725-F036-4842-95DB-A2DCA3715068}" type="parTrans" cxnId="{1249F9C6-D2E7-44AD-843A-4FEE0850E86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BDE6672-1953-4E2B-972D-8F6F0FFF928B}" type="sibTrans" cxnId="{1249F9C6-D2E7-44AD-843A-4FEE0850E86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2C25BFB-7FC7-449C-8D18-2E9C642AB573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Эмоциональное самочувствие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EBD23E-6149-419D-959B-EFB98EF13A44}" type="parTrans" cxnId="{6C23489C-A355-494E-8973-5A1FDBD4BB0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2AE0D65-489B-4D5F-B396-A2B900C7B300}" type="sibTrans" cxnId="{6C23489C-A355-494E-8973-5A1FDBD4BB0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8CE9995-7357-4CD6-BED0-AA0D82DF296A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Духовное самочувствие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F40C778-5159-4260-9677-561D5C256288}" type="parTrans" cxnId="{EFE2ABA2-58A0-4BF5-8607-362373E5008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988578F-B17F-4D92-B990-6A5188EA78E5}" type="sibTrans" cxnId="{EFE2ABA2-58A0-4BF5-8607-362373E5008A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923E2A9-6114-4F25-8A63-818C047011A3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Интеллектуальное самочувствие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8ADB2EA-2FF7-4701-9DAA-B1436DEE9A7F}" type="parTrans" cxnId="{7F4B09A4-2B61-46A0-845D-161545BADF4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592AD97-CAAB-4211-B563-FB8A6C729510}" type="sibTrans" cxnId="{7F4B09A4-2B61-46A0-845D-161545BADF4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2832FEB-65DC-4F50-A8FF-5533BF902920}" type="pres">
      <dgm:prSet presAssocID="{C9694D64-2003-48E9-8B62-A8109F09EF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AEF897-1F24-4479-83F2-C08C9FCD16F4}" type="pres">
      <dgm:prSet presAssocID="{76293183-2B83-482A-82DF-30CD42A1B33E}" presName="centerShape" presStyleLbl="node0" presStyleIdx="0" presStyleCnt="1" custScaleX="117167" custScaleY="57812"/>
      <dgm:spPr/>
      <dgm:t>
        <a:bodyPr/>
        <a:lstStyle/>
        <a:p>
          <a:endParaRPr lang="ru-RU"/>
        </a:p>
      </dgm:t>
    </dgm:pt>
    <dgm:pt modelId="{25F0C154-ABAA-48F2-B9A8-6269B69E8B9B}" type="pres">
      <dgm:prSet presAssocID="{F2C25BFB-7FC7-449C-8D18-2E9C642AB573}" presName="node" presStyleLbl="node1" presStyleIdx="0" presStyleCnt="3" custScaleX="168013" custScaleY="92130" custRadScaleRad="84796" custRadScaleInc="-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E2F0-6B52-43DF-8781-F321A85552D8}" type="pres">
      <dgm:prSet presAssocID="{F2C25BFB-7FC7-449C-8D18-2E9C642AB573}" presName="dummy" presStyleCnt="0"/>
      <dgm:spPr/>
    </dgm:pt>
    <dgm:pt modelId="{B35A18DF-4A1B-4180-8449-AD35D1C6CA07}" type="pres">
      <dgm:prSet presAssocID="{12AE0D65-489B-4D5F-B396-A2B900C7B30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CEA876D-9084-4C77-9964-AD0E4F8C09D1}" type="pres">
      <dgm:prSet presAssocID="{68CE9995-7357-4CD6-BED0-AA0D82DF296A}" presName="node" presStyleLbl="node1" presStyleIdx="1" presStyleCnt="3" custScaleX="192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9F16-B2F7-4957-8067-47518EDE11B3}" type="pres">
      <dgm:prSet presAssocID="{68CE9995-7357-4CD6-BED0-AA0D82DF296A}" presName="dummy" presStyleCnt="0"/>
      <dgm:spPr/>
    </dgm:pt>
    <dgm:pt modelId="{8EDC870D-4AF7-4F69-A70A-5919F15C51D3}" type="pres">
      <dgm:prSet presAssocID="{1988578F-B17F-4D92-B990-6A5188EA78E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0F841A7-3C9E-4449-9E3F-37EED975D9FC}" type="pres">
      <dgm:prSet presAssocID="{F923E2A9-6114-4F25-8A63-818C047011A3}" presName="node" presStyleLbl="node1" presStyleIdx="2" presStyleCnt="3" custScaleX="184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D7D95-1B61-452E-92FD-0EBC1FCB21AF}" type="pres">
      <dgm:prSet presAssocID="{F923E2A9-6114-4F25-8A63-818C047011A3}" presName="dummy" presStyleCnt="0"/>
      <dgm:spPr/>
    </dgm:pt>
    <dgm:pt modelId="{808737AB-1F23-4E9A-BE21-33DACACAA7F0}" type="pres">
      <dgm:prSet presAssocID="{F592AD97-CAAB-4211-B563-FB8A6C729510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561427E-AB9B-4E90-96A2-BFFE5364D040}" type="presOf" srcId="{76293183-2B83-482A-82DF-30CD42A1B33E}" destId="{6BAEF897-1F24-4479-83F2-C08C9FCD16F4}" srcOrd="0" destOrd="0" presId="urn:microsoft.com/office/officeart/2005/8/layout/radial6"/>
    <dgm:cxn modelId="{538DDA6F-AB08-42CF-AF0F-0D116F5CB45E}" type="presOf" srcId="{68CE9995-7357-4CD6-BED0-AA0D82DF296A}" destId="{3CEA876D-9084-4C77-9964-AD0E4F8C09D1}" srcOrd="0" destOrd="0" presId="urn:microsoft.com/office/officeart/2005/8/layout/radial6"/>
    <dgm:cxn modelId="{4A9736E6-D590-4BE4-93F0-7D9DD659E73A}" type="presOf" srcId="{12AE0D65-489B-4D5F-B396-A2B900C7B300}" destId="{B35A18DF-4A1B-4180-8449-AD35D1C6CA07}" srcOrd="0" destOrd="0" presId="urn:microsoft.com/office/officeart/2005/8/layout/radial6"/>
    <dgm:cxn modelId="{EFE2ABA2-58A0-4BF5-8607-362373E5008A}" srcId="{76293183-2B83-482A-82DF-30CD42A1B33E}" destId="{68CE9995-7357-4CD6-BED0-AA0D82DF296A}" srcOrd="1" destOrd="0" parTransId="{6F40C778-5159-4260-9677-561D5C256288}" sibTransId="{1988578F-B17F-4D92-B990-6A5188EA78E5}"/>
    <dgm:cxn modelId="{6C23489C-A355-494E-8973-5A1FDBD4BB01}" srcId="{76293183-2B83-482A-82DF-30CD42A1B33E}" destId="{F2C25BFB-7FC7-449C-8D18-2E9C642AB573}" srcOrd="0" destOrd="0" parTransId="{3DEBD23E-6149-419D-959B-EFB98EF13A44}" sibTransId="{12AE0D65-489B-4D5F-B396-A2B900C7B300}"/>
    <dgm:cxn modelId="{1249F9C6-D2E7-44AD-843A-4FEE0850E867}" srcId="{C9694D64-2003-48E9-8B62-A8109F09EF49}" destId="{76293183-2B83-482A-82DF-30CD42A1B33E}" srcOrd="0" destOrd="0" parTransId="{1D7B1725-F036-4842-95DB-A2DCA3715068}" sibTransId="{6BDE6672-1953-4E2B-972D-8F6F0FFF928B}"/>
    <dgm:cxn modelId="{7D9D3D57-9814-4839-BC98-ECEA74139AB0}" type="presOf" srcId="{F592AD97-CAAB-4211-B563-FB8A6C729510}" destId="{808737AB-1F23-4E9A-BE21-33DACACAA7F0}" srcOrd="0" destOrd="0" presId="urn:microsoft.com/office/officeart/2005/8/layout/radial6"/>
    <dgm:cxn modelId="{7F4B09A4-2B61-46A0-845D-161545BADF4F}" srcId="{76293183-2B83-482A-82DF-30CD42A1B33E}" destId="{F923E2A9-6114-4F25-8A63-818C047011A3}" srcOrd="2" destOrd="0" parTransId="{48ADB2EA-2FF7-4701-9DAA-B1436DEE9A7F}" sibTransId="{F592AD97-CAAB-4211-B563-FB8A6C729510}"/>
    <dgm:cxn modelId="{B8A3F58A-2B49-42FC-9714-FA2759B35DCC}" type="presOf" srcId="{1988578F-B17F-4D92-B990-6A5188EA78E5}" destId="{8EDC870D-4AF7-4F69-A70A-5919F15C51D3}" srcOrd="0" destOrd="0" presId="urn:microsoft.com/office/officeart/2005/8/layout/radial6"/>
    <dgm:cxn modelId="{48EA6201-D671-4A93-A159-1E7F6D44DFC8}" type="presOf" srcId="{C9694D64-2003-48E9-8B62-A8109F09EF49}" destId="{E2832FEB-65DC-4F50-A8FF-5533BF902920}" srcOrd="0" destOrd="0" presId="urn:microsoft.com/office/officeart/2005/8/layout/radial6"/>
    <dgm:cxn modelId="{B8519B4D-A93C-40BB-9299-2E4978543234}" type="presOf" srcId="{F923E2A9-6114-4F25-8A63-818C047011A3}" destId="{70F841A7-3C9E-4449-9E3F-37EED975D9FC}" srcOrd="0" destOrd="0" presId="urn:microsoft.com/office/officeart/2005/8/layout/radial6"/>
    <dgm:cxn modelId="{A7B3AF98-A3DC-430E-ACE6-C8C4B4B7DB91}" type="presOf" srcId="{F2C25BFB-7FC7-449C-8D18-2E9C642AB573}" destId="{25F0C154-ABAA-48F2-B9A8-6269B69E8B9B}" srcOrd="0" destOrd="0" presId="urn:microsoft.com/office/officeart/2005/8/layout/radial6"/>
    <dgm:cxn modelId="{B625EA86-0CAF-4AFB-B662-FDC841EE31B1}" type="presParOf" srcId="{E2832FEB-65DC-4F50-A8FF-5533BF902920}" destId="{6BAEF897-1F24-4479-83F2-C08C9FCD16F4}" srcOrd="0" destOrd="0" presId="urn:microsoft.com/office/officeart/2005/8/layout/radial6"/>
    <dgm:cxn modelId="{202F0EED-620D-4E6C-91F1-D175BF9B24B5}" type="presParOf" srcId="{E2832FEB-65DC-4F50-A8FF-5533BF902920}" destId="{25F0C154-ABAA-48F2-B9A8-6269B69E8B9B}" srcOrd="1" destOrd="0" presId="urn:microsoft.com/office/officeart/2005/8/layout/radial6"/>
    <dgm:cxn modelId="{01BE2DDC-9EE5-4EB6-A3F6-C4DC50ADE59E}" type="presParOf" srcId="{E2832FEB-65DC-4F50-A8FF-5533BF902920}" destId="{2D58E2F0-6B52-43DF-8781-F321A85552D8}" srcOrd="2" destOrd="0" presId="urn:microsoft.com/office/officeart/2005/8/layout/radial6"/>
    <dgm:cxn modelId="{99BF95AF-33D9-4D1A-984C-C6D418E682A5}" type="presParOf" srcId="{E2832FEB-65DC-4F50-A8FF-5533BF902920}" destId="{B35A18DF-4A1B-4180-8449-AD35D1C6CA07}" srcOrd="3" destOrd="0" presId="urn:microsoft.com/office/officeart/2005/8/layout/radial6"/>
    <dgm:cxn modelId="{2739F8FE-211B-4B64-BF75-4BFEB583EC48}" type="presParOf" srcId="{E2832FEB-65DC-4F50-A8FF-5533BF902920}" destId="{3CEA876D-9084-4C77-9964-AD0E4F8C09D1}" srcOrd="4" destOrd="0" presId="urn:microsoft.com/office/officeart/2005/8/layout/radial6"/>
    <dgm:cxn modelId="{1B27E03D-38AF-474C-8055-627866A44C52}" type="presParOf" srcId="{E2832FEB-65DC-4F50-A8FF-5533BF902920}" destId="{37E59F16-B2F7-4957-8067-47518EDE11B3}" srcOrd="5" destOrd="0" presId="urn:microsoft.com/office/officeart/2005/8/layout/radial6"/>
    <dgm:cxn modelId="{F56169DD-2797-4A16-8B32-01A5605191FA}" type="presParOf" srcId="{E2832FEB-65DC-4F50-A8FF-5533BF902920}" destId="{8EDC870D-4AF7-4F69-A70A-5919F15C51D3}" srcOrd="6" destOrd="0" presId="urn:microsoft.com/office/officeart/2005/8/layout/radial6"/>
    <dgm:cxn modelId="{7F8D3771-BCF5-4422-9E85-3C4B186121F8}" type="presParOf" srcId="{E2832FEB-65DC-4F50-A8FF-5533BF902920}" destId="{70F841A7-3C9E-4449-9E3F-37EED975D9FC}" srcOrd="7" destOrd="0" presId="urn:microsoft.com/office/officeart/2005/8/layout/radial6"/>
    <dgm:cxn modelId="{6BF20D16-7337-472D-BB62-4FFD7FD972BB}" type="presParOf" srcId="{E2832FEB-65DC-4F50-A8FF-5533BF902920}" destId="{725D7D95-1B61-452E-92FD-0EBC1FCB21AF}" srcOrd="8" destOrd="0" presId="urn:microsoft.com/office/officeart/2005/8/layout/radial6"/>
    <dgm:cxn modelId="{20043760-8F68-462D-8361-1AB60C8BA2FF}" type="presParOf" srcId="{E2832FEB-65DC-4F50-A8FF-5533BF902920}" destId="{808737AB-1F23-4E9A-BE21-33DACACAA7F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09D2A-F37B-4489-B605-2B7457F83220}" type="doc">
      <dgm:prSet loTypeId="urn:microsoft.com/office/officeart/2005/8/layout/equation1" loCatId="process" qsTypeId="urn:microsoft.com/office/officeart/2005/8/quickstyle/3d2" qsCatId="3D" csTypeId="urn:microsoft.com/office/officeart/2005/8/colors/colorful4" csCatId="colorful" phldr="1"/>
      <dgm:spPr/>
    </dgm:pt>
    <dgm:pt modelId="{722B906B-4CD8-4107-A90D-53617C8BE4A3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Психогигиена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BC5F577-EDB7-4F67-BFE2-53B4FA0D2CF0}" type="parTrans" cxnId="{5BA0272E-B41A-4533-AE58-816D009510D1}">
      <dgm:prSet/>
      <dgm:spPr/>
      <dgm:t>
        <a:bodyPr/>
        <a:lstStyle/>
        <a:p>
          <a:endParaRPr lang="ru-RU" sz="1600"/>
        </a:p>
      </dgm:t>
    </dgm:pt>
    <dgm:pt modelId="{1624E4BF-12B7-44F6-9D06-E8506A495168}" type="sibTrans" cxnId="{5BA0272E-B41A-4533-AE58-816D009510D1}">
      <dgm:prSet custT="1"/>
      <dgm:spPr/>
      <dgm:t>
        <a:bodyPr/>
        <a:lstStyle/>
        <a:p>
          <a:endParaRPr lang="ru-RU" sz="1600"/>
        </a:p>
      </dgm:t>
    </dgm:pt>
    <dgm:pt modelId="{48D95B2C-626A-45B7-8F25-084E5EBD4FB6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Умение справляться с собственными эмоциями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CD8671E-4F2F-44BD-BD2A-025413983DD2}" type="parTrans" cxnId="{1872CDF6-D043-4A74-981C-012287578B96}">
      <dgm:prSet/>
      <dgm:spPr/>
      <dgm:t>
        <a:bodyPr/>
        <a:lstStyle/>
        <a:p>
          <a:endParaRPr lang="ru-RU" sz="1600"/>
        </a:p>
      </dgm:t>
    </dgm:pt>
    <dgm:pt modelId="{86BC11C5-256E-4FFF-B3F4-814758CFD28B}" type="sibTrans" cxnId="{1872CDF6-D043-4A74-981C-012287578B96}">
      <dgm:prSet custT="1"/>
      <dgm:spPr/>
      <dgm:t>
        <a:bodyPr/>
        <a:lstStyle/>
        <a:p>
          <a:endParaRPr lang="ru-RU" sz="1600"/>
        </a:p>
      </dgm:t>
    </dgm:pt>
    <dgm:pt modelId="{2940E857-469D-4CD8-A489-A830F7402A94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Эмоциональное самочувствие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667197D-28AB-45EF-8C24-6235141B6A38}" type="parTrans" cxnId="{E04073EA-978F-4099-9B0D-253AB9CF0300}">
      <dgm:prSet/>
      <dgm:spPr/>
      <dgm:t>
        <a:bodyPr/>
        <a:lstStyle/>
        <a:p>
          <a:endParaRPr lang="ru-RU" sz="1600"/>
        </a:p>
      </dgm:t>
    </dgm:pt>
    <dgm:pt modelId="{6E2F69D9-F34B-4615-9655-6AA504595406}" type="sibTrans" cxnId="{E04073EA-978F-4099-9B0D-253AB9CF0300}">
      <dgm:prSet/>
      <dgm:spPr/>
      <dgm:t>
        <a:bodyPr/>
        <a:lstStyle/>
        <a:p>
          <a:endParaRPr lang="ru-RU" sz="1600"/>
        </a:p>
      </dgm:t>
    </dgm:pt>
    <dgm:pt modelId="{C4868F8A-A0F8-41A1-A60E-FAE442618EE1}" type="pres">
      <dgm:prSet presAssocID="{EA609D2A-F37B-4489-B605-2B7457F83220}" presName="linearFlow" presStyleCnt="0">
        <dgm:presLayoutVars>
          <dgm:dir/>
          <dgm:resizeHandles val="exact"/>
        </dgm:presLayoutVars>
      </dgm:prSet>
      <dgm:spPr/>
    </dgm:pt>
    <dgm:pt modelId="{E3AD3B21-2637-4334-ABAD-201E91A999D0}" type="pres">
      <dgm:prSet presAssocID="{722B906B-4CD8-4107-A90D-53617C8BE4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03E95-167D-493F-928C-E24B72EB4B98}" type="pres">
      <dgm:prSet presAssocID="{1624E4BF-12B7-44F6-9D06-E8506A495168}" presName="spacerL" presStyleCnt="0"/>
      <dgm:spPr/>
    </dgm:pt>
    <dgm:pt modelId="{115DE090-6913-468B-A741-ECFDC8914182}" type="pres">
      <dgm:prSet presAssocID="{1624E4BF-12B7-44F6-9D06-E8506A49516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3920E86-BA38-4004-A2A4-CE84CC954C0A}" type="pres">
      <dgm:prSet presAssocID="{1624E4BF-12B7-44F6-9D06-E8506A495168}" presName="spacerR" presStyleCnt="0"/>
      <dgm:spPr/>
    </dgm:pt>
    <dgm:pt modelId="{2ECDA973-7432-46EB-B1A8-94A71EA12638}" type="pres">
      <dgm:prSet presAssocID="{48D95B2C-626A-45B7-8F25-084E5EBD4F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58418-D672-49BA-A1B9-C5B7AC85911C}" type="pres">
      <dgm:prSet presAssocID="{86BC11C5-256E-4FFF-B3F4-814758CFD28B}" presName="spacerL" presStyleCnt="0"/>
      <dgm:spPr/>
    </dgm:pt>
    <dgm:pt modelId="{A045CE53-F61C-4FD5-8981-02D3BF98C089}" type="pres">
      <dgm:prSet presAssocID="{86BC11C5-256E-4FFF-B3F4-814758CFD28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5D3B0FA-9107-47A9-AE22-6B74FF41C262}" type="pres">
      <dgm:prSet presAssocID="{86BC11C5-256E-4FFF-B3F4-814758CFD28B}" presName="spacerR" presStyleCnt="0"/>
      <dgm:spPr/>
    </dgm:pt>
    <dgm:pt modelId="{76E3A21E-AF6E-4FAC-8556-F63FFDD535A0}" type="pres">
      <dgm:prSet presAssocID="{2940E857-469D-4CD8-A489-A830F7402A94}" presName="node" presStyleLbl="node1" presStyleIdx="2" presStyleCnt="3" custScaleX="114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7AAFB-D187-4D36-B014-F847925F6DC1}" type="presOf" srcId="{1624E4BF-12B7-44F6-9D06-E8506A495168}" destId="{115DE090-6913-468B-A741-ECFDC8914182}" srcOrd="0" destOrd="0" presId="urn:microsoft.com/office/officeart/2005/8/layout/equation1"/>
    <dgm:cxn modelId="{A470A182-C029-4370-A3F2-5D2B188356ED}" type="presOf" srcId="{722B906B-4CD8-4107-A90D-53617C8BE4A3}" destId="{E3AD3B21-2637-4334-ABAD-201E91A999D0}" srcOrd="0" destOrd="0" presId="urn:microsoft.com/office/officeart/2005/8/layout/equation1"/>
    <dgm:cxn modelId="{6C734C91-5A9D-4510-9B36-E22322B88F69}" type="presOf" srcId="{EA609D2A-F37B-4489-B605-2B7457F83220}" destId="{C4868F8A-A0F8-41A1-A60E-FAE442618EE1}" srcOrd="0" destOrd="0" presId="urn:microsoft.com/office/officeart/2005/8/layout/equation1"/>
    <dgm:cxn modelId="{5BA0272E-B41A-4533-AE58-816D009510D1}" srcId="{EA609D2A-F37B-4489-B605-2B7457F83220}" destId="{722B906B-4CD8-4107-A90D-53617C8BE4A3}" srcOrd="0" destOrd="0" parTransId="{EBC5F577-EDB7-4F67-BFE2-53B4FA0D2CF0}" sibTransId="{1624E4BF-12B7-44F6-9D06-E8506A495168}"/>
    <dgm:cxn modelId="{488A8263-04CB-4C8B-8ED0-52DC514801A1}" type="presOf" srcId="{86BC11C5-256E-4FFF-B3F4-814758CFD28B}" destId="{A045CE53-F61C-4FD5-8981-02D3BF98C089}" srcOrd="0" destOrd="0" presId="urn:microsoft.com/office/officeart/2005/8/layout/equation1"/>
    <dgm:cxn modelId="{E04073EA-978F-4099-9B0D-253AB9CF0300}" srcId="{EA609D2A-F37B-4489-B605-2B7457F83220}" destId="{2940E857-469D-4CD8-A489-A830F7402A94}" srcOrd="2" destOrd="0" parTransId="{A667197D-28AB-45EF-8C24-6235141B6A38}" sibTransId="{6E2F69D9-F34B-4615-9655-6AA504595406}"/>
    <dgm:cxn modelId="{7A088B52-583A-47BE-9A9B-AA7FF4B1C72F}" type="presOf" srcId="{2940E857-469D-4CD8-A489-A830F7402A94}" destId="{76E3A21E-AF6E-4FAC-8556-F63FFDD535A0}" srcOrd="0" destOrd="0" presId="urn:microsoft.com/office/officeart/2005/8/layout/equation1"/>
    <dgm:cxn modelId="{D01AE40A-299F-4416-B1A4-EB05D1B1FE80}" type="presOf" srcId="{48D95B2C-626A-45B7-8F25-084E5EBD4FB6}" destId="{2ECDA973-7432-46EB-B1A8-94A71EA12638}" srcOrd="0" destOrd="0" presId="urn:microsoft.com/office/officeart/2005/8/layout/equation1"/>
    <dgm:cxn modelId="{1872CDF6-D043-4A74-981C-012287578B96}" srcId="{EA609D2A-F37B-4489-B605-2B7457F83220}" destId="{48D95B2C-626A-45B7-8F25-084E5EBD4FB6}" srcOrd="1" destOrd="0" parTransId="{ACD8671E-4F2F-44BD-BD2A-025413983DD2}" sibTransId="{86BC11C5-256E-4FFF-B3F4-814758CFD28B}"/>
    <dgm:cxn modelId="{F66921FD-4A22-4E73-958B-01BC84FE0842}" type="presParOf" srcId="{C4868F8A-A0F8-41A1-A60E-FAE442618EE1}" destId="{E3AD3B21-2637-4334-ABAD-201E91A999D0}" srcOrd="0" destOrd="0" presId="urn:microsoft.com/office/officeart/2005/8/layout/equation1"/>
    <dgm:cxn modelId="{37B68DEA-2868-4C40-937C-7258BA4B2164}" type="presParOf" srcId="{C4868F8A-A0F8-41A1-A60E-FAE442618EE1}" destId="{03703E95-167D-493F-928C-E24B72EB4B98}" srcOrd="1" destOrd="0" presId="urn:microsoft.com/office/officeart/2005/8/layout/equation1"/>
    <dgm:cxn modelId="{E4C0C8F8-6A25-4B23-8E4F-8F143E41F65B}" type="presParOf" srcId="{C4868F8A-A0F8-41A1-A60E-FAE442618EE1}" destId="{115DE090-6913-468B-A741-ECFDC8914182}" srcOrd="2" destOrd="0" presId="urn:microsoft.com/office/officeart/2005/8/layout/equation1"/>
    <dgm:cxn modelId="{B40FC29A-9634-4828-8899-C18D2BB527B9}" type="presParOf" srcId="{C4868F8A-A0F8-41A1-A60E-FAE442618EE1}" destId="{03920E86-BA38-4004-A2A4-CE84CC954C0A}" srcOrd="3" destOrd="0" presId="urn:microsoft.com/office/officeart/2005/8/layout/equation1"/>
    <dgm:cxn modelId="{EA3CF41C-B89A-4041-896B-94317FBBD32A}" type="presParOf" srcId="{C4868F8A-A0F8-41A1-A60E-FAE442618EE1}" destId="{2ECDA973-7432-46EB-B1A8-94A71EA12638}" srcOrd="4" destOrd="0" presId="urn:microsoft.com/office/officeart/2005/8/layout/equation1"/>
    <dgm:cxn modelId="{E8B94242-8FB1-4C3E-8531-A8178B2B513E}" type="presParOf" srcId="{C4868F8A-A0F8-41A1-A60E-FAE442618EE1}" destId="{8D558418-D672-49BA-A1B9-C5B7AC85911C}" srcOrd="5" destOrd="0" presId="urn:microsoft.com/office/officeart/2005/8/layout/equation1"/>
    <dgm:cxn modelId="{332127AB-6DC2-4DCB-B281-2A0D6D57519B}" type="presParOf" srcId="{C4868F8A-A0F8-41A1-A60E-FAE442618EE1}" destId="{A045CE53-F61C-4FD5-8981-02D3BF98C089}" srcOrd="6" destOrd="0" presId="urn:microsoft.com/office/officeart/2005/8/layout/equation1"/>
    <dgm:cxn modelId="{D2FD8D3D-81C5-4C76-9D6B-88D605EF4796}" type="presParOf" srcId="{C4868F8A-A0F8-41A1-A60E-FAE442618EE1}" destId="{C5D3B0FA-9107-47A9-AE22-6B74FF41C262}" srcOrd="7" destOrd="0" presId="urn:microsoft.com/office/officeart/2005/8/layout/equation1"/>
    <dgm:cxn modelId="{E34FEEB5-EFB5-4B52-88C8-61FCA2C1DBE8}" type="presParOf" srcId="{C4868F8A-A0F8-41A1-A60E-FAE442618EE1}" destId="{76E3A21E-AF6E-4FAC-8556-F63FFDD535A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3FFDD-B217-4BBF-B5FA-E5F6FDA6A3B5}" type="doc">
      <dgm:prSet loTypeId="urn:microsoft.com/office/officeart/2005/8/layout/gear1" loCatId="relationship" qsTypeId="urn:microsoft.com/office/officeart/2005/8/quickstyle/3d7" qsCatId="3D" csTypeId="urn:microsoft.com/office/officeart/2005/8/colors/colorful4" csCatId="colorful" phldr="1"/>
      <dgm:spPr/>
    </dgm:pt>
    <dgm:pt modelId="{51771148-3E51-423B-8432-E2999736BDC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Способность устанавливать жизненные цели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C7B7894-F10E-46FA-A582-FC70D202EE0B}" type="parTrans" cxnId="{C3D58C64-8CF0-4699-AEE1-77EEB7E9770C}">
      <dgm:prSet/>
      <dgm:spPr/>
      <dgm:t>
        <a:bodyPr/>
        <a:lstStyle/>
        <a:p>
          <a:endParaRPr lang="ru-RU"/>
        </a:p>
      </dgm:t>
    </dgm:pt>
    <dgm:pt modelId="{D45D7394-90E4-49A5-B7AF-471537328C52}" type="sibTrans" cxnId="{C3D58C64-8CF0-4699-AEE1-77EEB7E9770C}">
      <dgm:prSet/>
      <dgm:spPr/>
      <dgm:t>
        <a:bodyPr/>
        <a:lstStyle/>
        <a:p>
          <a:endParaRPr lang="ru-RU"/>
        </a:p>
      </dgm:t>
    </dgm:pt>
    <dgm:pt modelId="{C84AC0D2-D45E-493E-B716-FA7A641FCCD4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Стремиться к ним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06FB945-C8A4-4A2D-8211-6D4BC72382E2}" type="parTrans" cxnId="{5D14F53F-4266-4BA0-AE7A-6FE8834E876B}">
      <dgm:prSet/>
      <dgm:spPr/>
      <dgm:t>
        <a:bodyPr/>
        <a:lstStyle/>
        <a:p>
          <a:endParaRPr lang="ru-RU"/>
        </a:p>
      </dgm:t>
    </dgm:pt>
    <dgm:pt modelId="{3CCA35A9-D19F-434E-94C6-33DB3D75B472}" type="sibTrans" cxnId="{5D14F53F-4266-4BA0-AE7A-6FE8834E876B}">
      <dgm:prSet/>
      <dgm:spPr/>
      <dgm:t>
        <a:bodyPr/>
        <a:lstStyle/>
        <a:p>
          <a:endParaRPr lang="ru-RU"/>
        </a:p>
      </dgm:t>
    </dgm:pt>
    <dgm:pt modelId="{0C4F579F-04C0-4A12-9760-5BD6659DF61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Достигать</a:t>
          </a:r>
          <a:r>
            <a:rPr lang="ru-RU" sz="1400" dirty="0" smtClean="0"/>
            <a:t> их</a:t>
          </a:r>
          <a:endParaRPr lang="ru-RU" sz="1400" dirty="0"/>
        </a:p>
      </dgm:t>
    </dgm:pt>
    <dgm:pt modelId="{A5810614-F5E2-46D5-A720-0023573EF2E5}" type="parTrans" cxnId="{AB3A03B8-3E57-4CD2-A913-A3043DF125E2}">
      <dgm:prSet/>
      <dgm:spPr/>
      <dgm:t>
        <a:bodyPr/>
        <a:lstStyle/>
        <a:p>
          <a:endParaRPr lang="ru-RU"/>
        </a:p>
      </dgm:t>
    </dgm:pt>
    <dgm:pt modelId="{76FA4C7F-8F3D-494F-AE1A-5CB4D5F6FD7F}" type="sibTrans" cxnId="{AB3A03B8-3E57-4CD2-A913-A3043DF125E2}">
      <dgm:prSet/>
      <dgm:spPr/>
      <dgm:t>
        <a:bodyPr/>
        <a:lstStyle/>
        <a:p>
          <a:endParaRPr lang="ru-RU"/>
        </a:p>
      </dgm:t>
    </dgm:pt>
    <dgm:pt modelId="{1F7D7571-8534-4248-B655-22915CD25B1A}" type="pres">
      <dgm:prSet presAssocID="{80F3FFDD-B217-4BBF-B5FA-E5F6FDA6A3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CE59F34-2AEB-4378-8999-F5E2E4CA7A62}" type="pres">
      <dgm:prSet presAssocID="{51771148-3E51-423B-8432-E2999736BDC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2F490-D566-4832-911A-8A1FEBA4AA5C}" type="pres">
      <dgm:prSet presAssocID="{51771148-3E51-423B-8432-E2999736BDCF}" presName="gear1srcNode" presStyleLbl="node1" presStyleIdx="0" presStyleCnt="3"/>
      <dgm:spPr/>
      <dgm:t>
        <a:bodyPr/>
        <a:lstStyle/>
        <a:p>
          <a:endParaRPr lang="ru-RU"/>
        </a:p>
      </dgm:t>
    </dgm:pt>
    <dgm:pt modelId="{6D4B049F-651C-4B96-ADFE-FBA21EACD47D}" type="pres">
      <dgm:prSet presAssocID="{51771148-3E51-423B-8432-E2999736BDCF}" presName="gear1dstNode" presStyleLbl="node1" presStyleIdx="0" presStyleCnt="3"/>
      <dgm:spPr/>
      <dgm:t>
        <a:bodyPr/>
        <a:lstStyle/>
        <a:p>
          <a:endParaRPr lang="ru-RU"/>
        </a:p>
      </dgm:t>
    </dgm:pt>
    <dgm:pt modelId="{6EACB709-7B2D-4094-A8AC-6F00588D7041}" type="pres">
      <dgm:prSet presAssocID="{C84AC0D2-D45E-493E-B716-FA7A641FCCD4}" presName="gear2" presStyleLbl="node1" presStyleIdx="1" presStyleCnt="3" custLinFactNeighborX="-32" custLinFactNeighborY="1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3487F-3D15-46CB-B1A2-5317BDC891E7}" type="pres">
      <dgm:prSet presAssocID="{C84AC0D2-D45E-493E-B716-FA7A641FCCD4}" presName="gear2srcNode" presStyleLbl="node1" presStyleIdx="1" presStyleCnt="3"/>
      <dgm:spPr/>
      <dgm:t>
        <a:bodyPr/>
        <a:lstStyle/>
        <a:p>
          <a:endParaRPr lang="ru-RU"/>
        </a:p>
      </dgm:t>
    </dgm:pt>
    <dgm:pt modelId="{FCF0941C-7BC0-4788-BC07-E037759CCE31}" type="pres">
      <dgm:prSet presAssocID="{C84AC0D2-D45E-493E-B716-FA7A641FCCD4}" presName="gear2dstNode" presStyleLbl="node1" presStyleIdx="1" presStyleCnt="3"/>
      <dgm:spPr/>
      <dgm:t>
        <a:bodyPr/>
        <a:lstStyle/>
        <a:p>
          <a:endParaRPr lang="ru-RU"/>
        </a:p>
      </dgm:t>
    </dgm:pt>
    <dgm:pt modelId="{C68675AE-49CB-4400-89F4-1B7FDDC1EA33}" type="pres">
      <dgm:prSet presAssocID="{0C4F579F-04C0-4A12-9760-5BD6659DF61E}" presName="gear3" presStyleLbl="node1" presStyleIdx="2" presStyleCnt="3"/>
      <dgm:spPr/>
      <dgm:t>
        <a:bodyPr/>
        <a:lstStyle/>
        <a:p>
          <a:endParaRPr lang="ru-RU"/>
        </a:p>
      </dgm:t>
    </dgm:pt>
    <dgm:pt modelId="{BD3395AA-009D-4606-814B-E0611AE8D0CF}" type="pres">
      <dgm:prSet presAssocID="{0C4F579F-04C0-4A12-9760-5BD6659DF6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228DF-B985-49AB-B701-3B52F363C8B8}" type="pres">
      <dgm:prSet presAssocID="{0C4F579F-04C0-4A12-9760-5BD6659DF61E}" presName="gear3srcNode" presStyleLbl="node1" presStyleIdx="2" presStyleCnt="3"/>
      <dgm:spPr/>
      <dgm:t>
        <a:bodyPr/>
        <a:lstStyle/>
        <a:p>
          <a:endParaRPr lang="ru-RU"/>
        </a:p>
      </dgm:t>
    </dgm:pt>
    <dgm:pt modelId="{CA9C7A14-3EE5-44D5-9CB7-7E39A279C4B6}" type="pres">
      <dgm:prSet presAssocID="{0C4F579F-04C0-4A12-9760-5BD6659DF61E}" presName="gear3dstNode" presStyleLbl="node1" presStyleIdx="2" presStyleCnt="3"/>
      <dgm:spPr/>
      <dgm:t>
        <a:bodyPr/>
        <a:lstStyle/>
        <a:p>
          <a:endParaRPr lang="ru-RU"/>
        </a:p>
      </dgm:t>
    </dgm:pt>
    <dgm:pt modelId="{8FDB99EB-A74F-4B18-8C27-D0A4F8D5467C}" type="pres">
      <dgm:prSet presAssocID="{D45D7394-90E4-49A5-B7AF-471537328C5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1BA3DD0-B20D-4746-97EC-2A434926A1A8}" type="pres">
      <dgm:prSet presAssocID="{3CCA35A9-D19F-434E-94C6-33DB3D75B47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5304D57-9029-43AD-AA62-A1B85A82D4DF}" type="pres">
      <dgm:prSet presAssocID="{76FA4C7F-8F3D-494F-AE1A-5CB4D5F6FD7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C75D26-A838-49E7-BA46-F732C55C97C8}" type="presOf" srcId="{0C4F579F-04C0-4A12-9760-5BD6659DF61E}" destId="{CA9C7A14-3EE5-44D5-9CB7-7E39A279C4B6}" srcOrd="3" destOrd="0" presId="urn:microsoft.com/office/officeart/2005/8/layout/gear1"/>
    <dgm:cxn modelId="{05E4712B-6187-4CF6-9D6F-056B3F190F8C}" type="presOf" srcId="{0C4F579F-04C0-4A12-9760-5BD6659DF61E}" destId="{C68675AE-49CB-4400-89F4-1B7FDDC1EA33}" srcOrd="0" destOrd="0" presId="urn:microsoft.com/office/officeart/2005/8/layout/gear1"/>
    <dgm:cxn modelId="{B945F262-0D12-494D-AAF2-77C7F465D5BA}" type="presOf" srcId="{3CCA35A9-D19F-434E-94C6-33DB3D75B472}" destId="{E1BA3DD0-B20D-4746-97EC-2A434926A1A8}" srcOrd="0" destOrd="0" presId="urn:microsoft.com/office/officeart/2005/8/layout/gear1"/>
    <dgm:cxn modelId="{0C0F8025-A496-439F-B4DD-A3EA01060E94}" type="presOf" srcId="{C84AC0D2-D45E-493E-B716-FA7A641FCCD4}" destId="{6EACB709-7B2D-4094-A8AC-6F00588D7041}" srcOrd="0" destOrd="0" presId="urn:microsoft.com/office/officeart/2005/8/layout/gear1"/>
    <dgm:cxn modelId="{919D23DC-D4DB-4E32-A9CD-74147D8F6A9B}" type="presOf" srcId="{51771148-3E51-423B-8432-E2999736BDCF}" destId="{D642F490-D566-4832-911A-8A1FEBA4AA5C}" srcOrd="1" destOrd="0" presId="urn:microsoft.com/office/officeart/2005/8/layout/gear1"/>
    <dgm:cxn modelId="{348B84AE-53D9-4706-9215-703C2FC58D0A}" type="presOf" srcId="{0C4F579F-04C0-4A12-9760-5BD6659DF61E}" destId="{BD3395AA-009D-4606-814B-E0611AE8D0CF}" srcOrd="1" destOrd="0" presId="urn:microsoft.com/office/officeart/2005/8/layout/gear1"/>
    <dgm:cxn modelId="{D75BDCAD-F9BA-4015-8AA8-0CD425722D8A}" type="presOf" srcId="{C84AC0D2-D45E-493E-B716-FA7A641FCCD4}" destId="{FCF0941C-7BC0-4788-BC07-E037759CCE31}" srcOrd="2" destOrd="0" presId="urn:microsoft.com/office/officeart/2005/8/layout/gear1"/>
    <dgm:cxn modelId="{C3D58C64-8CF0-4699-AEE1-77EEB7E9770C}" srcId="{80F3FFDD-B217-4BBF-B5FA-E5F6FDA6A3B5}" destId="{51771148-3E51-423B-8432-E2999736BDCF}" srcOrd="0" destOrd="0" parTransId="{DC7B7894-F10E-46FA-A582-FC70D202EE0B}" sibTransId="{D45D7394-90E4-49A5-B7AF-471537328C52}"/>
    <dgm:cxn modelId="{08C67ADB-9A95-47E9-9839-EF0155B039D2}" type="presOf" srcId="{51771148-3E51-423B-8432-E2999736BDCF}" destId="{6D4B049F-651C-4B96-ADFE-FBA21EACD47D}" srcOrd="2" destOrd="0" presId="urn:microsoft.com/office/officeart/2005/8/layout/gear1"/>
    <dgm:cxn modelId="{804FD29A-4807-474F-A44F-622AE47C6333}" type="presOf" srcId="{0C4F579F-04C0-4A12-9760-5BD6659DF61E}" destId="{EEC228DF-B985-49AB-B701-3B52F363C8B8}" srcOrd="2" destOrd="0" presId="urn:microsoft.com/office/officeart/2005/8/layout/gear1"/>
    <dgm:cxn modelId="{0E416679-010C-4DEA-BC04-C75A576D1E00}" type="presOf" srcId="{51771148-3E51-423B-8432-E2999736BDCF}" destId="{ECE59F34-2AEB-4378-8999-F5E2E4CA7A62}" srcOrd="0" destOrd="0" presId="urn:microsoft.com/office/officeart/2005/8/layout/gear1"/>
    <dgm:cxn modelId="{6F4C713B-94B6-4501-BFCC-A091E8C263B3}" type="presOf" srcId="{C84AC0D2-D45E-493E-B716-FA7A641FCCD4}" destId="{8643487F-3D15-46CB-B1A2-5317BDC891E7}" srcOrd="1" destOrd="0" presId="urn:microsoft.com/office/officeart/2005/8/layout/gear1"/>
    <dgm:cxn modelId="{5D14F53F-4266-4BA0-AE7A-6FE8834E876B}" srcId="{80F3FFDD-B217-4BBF-B5FA-E5F6FDA6A3B5}" destId="{C84AC0D2-D45E-493E-B716-FA7A641FCCD4}" srcOrd="1" destOrd="0" parTransId="{606FB945-C8A4-4A2D-8211-6D4BC72382E2}" sibTransId="{3CCA35A9-D19F-434E-94C6-33DB3D75B472}"/>
    <dgm:cxn modelId="{45012153-67B4-41C3-B391-3DC67B5237AD}" type="presOf" srcId="{76FA4C7F-8F3D-494F-AE1A-5CB4D5F6FD7F}" destId="{25304D57-9029-43AD-AA62-A1B85A82D4DF}" srcOrd="0" destOrd="0" presId="urn:microsoft.com/office/officeart/2005/8/layout/gear1"/>
    <dgm:cxn modelId="{02447155-F367-4558-A37B-1CADE0563CA4}" type="presOf" srcId="{D45D7394-90E4-49A5-B7AF-471537328C52}" destId="{8FDB99EB-A74F-4B18-8C27-D0A4F8D5467C}" srcOrd="0" destOrd="0" presId="urn:microsoft.com/office/officeart/2005/8/layout/gear1"/>
    <dgm:cxn modelId="{AB3A03B8-3E57-4CD2-A913-A3043DF125E2}" srcId="{80F3FFDD-B217-4BBF-B5FA-E5F6FDA6A3B5}" destId="{0C4F579F-04C0-4A12-9760-5BD6659DF61E}" srcOrd="2" destOrd="0" parTransId="{A5810614-F5E2-46D5-A720-0023573EF2E5}" sibTransId="{76FA4C7F-8F3D-494F-AE1A-5CB4D5F6FD7F}"/>
    <dgm:cxn modelId="{92BC92B6-1242-4ABC-9168-0D0FB29FC6B5}" type="presOf" srcId="{80F3FFDD-B217-4BBF-B5FA-E5F6FDA6A3B5}" destId="{1F7D7571-8534-4248-B655-22915CD25B1A}" srcOrd="0" destOrd="0" presId="urn:microsoft.com/office/officeart/2005/8/layout/gear1"/>
    <dgm:cxn modelId="{02690722-863B-47AA-8E83-80D9C033DEA3}" type="presParOf" srcId="{1F7D7571-8534-4248-B655-22915CD25B1A}" destId="{ECE59F34-2AEB-4378-8999-F5E2E4CA7A62}" srcOrd="0" destOrd="0" presId="urn:microsoft.com/office/officeart/2005/8/layout/gear1"/>
    <dgm:cxn modelId="{EA44141F-506F-441B-953F-D28E42E53EA7}" type="presParOf" srcId="{1F7D7571-8534-4248-B655-22915CD25B1A}" destId="{D642F490-D566-4832-911A-8A1FEBA4AA5C}" srcOrd="1" destOrd="0" presId="urn:microsoft.com/office/officeart/2005/8/layout/gear1"/>
    <dgm:cxn modelId="{4229F262-543F-4E19-9229-7464DC63CC04}" type="presParOf" srcId="{1F7D7571-8534-4248-B655-22915CD25B1A}" destId="{6D4B049F-651C-4B96-ADFE-FBA21EACD47D}" srcOrd="2" destOrd="0" presId="urn:microsoft.com/office/officeart/2005/8/layout/gear1"/>
    <dgm:cxn modelId="{3F74AFC9-A94F-453B-8996-781234F532B0}" type="presParOf" srcId="{1F7D7571-8534-4248-B655-22915CD25B1A}" destId="{6EACB709-7B2D-4094-A8AC-6F00588D7041}" srcOrd="3" destOrd="0" presId="urn:microsoft.com/office/officeart/2005/8/layout/gear1"/>
    <dgm:cxn modelId="{6787BF71-5734-4E0D-9159-D5235945FB69}" type="presParOf" srcId="{1F7D7571-8534-4248-B655-22915CD25B1A}" destId="{8643487F-3D15-46CB-B1A2-5317BDC891E7}" srcOrd="4" destOrd="0" presId="urn:microsoft.com/office/officeart/2005/8/layout/gear1"/>
    <dgm:cxn modelId="{C01CBEE0-7B69-4F70-B210-98A028FBA7E2}" type="presParOf" srcId="{1F7D7571-8534-4248-B655-22915CD25B1A}" destId="{FCF0941C-7BC0-4788-BC07-E037759CCE31}" srcOrd="5" destOrd="0" presId="urn:microsoft.com/office/officeart/2005/8/layout/gear1"/>
    <dgm:cxn modelId="{B5D2DFD9-0232-4E83-B04C-40F669BBAA37}" type="presParOf" srcId="{1F7D7571-8534-4248-B655-22915CD25B1A}" destId="{C68675AE-49CB-4400-89F4-1B7FDDC1EA33}" srcOrd="6" destOrd="0" presId="urn:microsoft.com/office/officeart/2005/8/layout/gear1"/>
    <dgm:cxn modelId="{C08779FB-11D4-4C64-B08F-B93DC614AABB}" type="presParOf" srcId="{1F7D7571-8534-4248-B655-22915CD25B1A}" destId="{BD3395AA-009D-4606-814B-E0611AE8D0CF}" srcOrd="7" destOrd="0" presId="urn:microsoft.com/office/officeart/2005/8/layout/gear1"/>
    <dgm:cxn modelId="{11B7BBE2-6C34-4F14-9EEF-6F416E711AEC}" type="presParOf" srcId="{1F7D7571-8534-4248-B655-22915CD25B1A}" destId="{EEC228DF-B985-49AB-B701-3B52F363C8B8}" srcOrd="8" destOrd="0" presId="urn:microsoft.com/office/officeart/2005/8/layout/gear1"/>
    <dgm:cxn modelId="{B1D1FDF3-6DDA-4FBC-A8DE-A9B9C9CE7464}" type="presParOf" srcId="{1F7D7571-8534-4248-B655-22915CD25B1A}" destId="{CA9C7A14-3EE5-44D5-9CB7-7E39A279C4B6}" srcOrd="9" destOrd="0" presId="urn:microsoft.com/office/officeart/2005/8/layout/gear1"/>
    <dgm:cxn modelId="{13161F6F-8D1D-4FA1-A5F2-7A2678E2369B}" type="presParOf" srcId="{1F7D7571-8534-4248-B655-22915CD25B1A}" destId="{8FDB99EB-A74F-4B18-8C27-D0A4F8D5467C}" srcOrd="10" destOrd="0" presId="urn:microsoft.com/office/officeart/2005/8/layout/gear1"/>
    <dgm:cxn modelId="{90A4EC4B-5CF6-4D54-8CD3-1D606D6D34BE}" type="presParOf" srcId="{1F7D7571-8534-4248-B655-22915CD25B1A}" destId="{E1BA3DD0-B20D-4746-97EC-2A434926A1A8}" srcOrd="11" destOrd="0" presId="urn:microsoft.com/office/officeart/2005/8/layout/gear1"/>
    <dgm:cxn modelId="{6CE63EFD-2214-49FC-829E-2DD41E9A67EC}" type="presParOf" srcId="{1F7D7571-8534-4248-B655-22915CD25B1A}" destId="{25304D57-9029-43AD-AA62-A1B85A82D4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737AB-1F23-4E9A-BE21-33DACACAA7F0}">
      <dsp:nvSpPr>
        <dsp:cNvPr id="0" name=""/>
        <dsp:cNvSpPr/>
      </dsp:nvSpPr>
      <dsp:spPr>
        <a:xfrm>
          <a:off x="1893357" y="1141527"/>
          <a:ext cx="5292551" cy="5292551"/>
        </a:xfrm>
        <a:prstGeom prst="blockArc">
          <a:avLst>
            <a:gd name="adj1" fmla="val 9563184"/>
            <a:gd name="adj2" fmla="val 15875476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C870D-4AF7-4F69-A70A-5919F15C51D3}">
      <dsp:nvSpPr>
        <dsp:cNvPr id="0" name=""/>
        <dsp:cNvSpPr/>
      </dsp:nvSpPr>
      <dsp:spPr>
        <a:xfrm>
          <a:off x="1712544" y="759132"/>
          <a:ext cx="5292551" cy="5292551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A18DF-4A1B-4180-8449-AD35D1C6CA07}">
      <dsp:nvSpPr>
        <dsp:cNvPr id="0" name=""/>
        <dsp:cNvSpPr/>
      </dsp:nvSpPr>
      <dsp:spPr>
        <a:xfrm>
          <a:off x="1528490" y="1150192"/>
          <a:ext cx="5292551" cy="5292551"/>
        </a:xfrm>
        <a:prstGeom prst="blockArc">
          <a:avLst>
            <a:gd name="adj1" fmla="val 16361272"/>
            <a:gd name="adj2" fmla="val 1224512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AEF897-1F24-4479-83F2-C08C9FCD16F4}">
      <dsp:nvSpPr>
        <dsp:cNvPr id="0" name=""/>
        <dsp:cNvSpPr/>
      </dsp:nvSpPr>
      <dsp:spPr>
        <a:xfrm>
          <a:off x="2931149" y="2700973"/>
          <a:ext cx="2855341" cy="14088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Психологические аспекты ЗОЖ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349304" y="2907297"/>
        <a:ext cx="2019031" cy="996221"/>
      </dsp:txXfrm>
    </dsp:sp>
    <dsp:sp modelId="{25F0C154-ABAA-48F2-B9A8-6269B69E8B9B}">
      <dsp:nvSpPr>
        <dsp:cNvPr id="0" name=""/>
        <dsp:cNvSpPr/>
      </dsp:nvSpPr>
      <dsp:spPr>
        <a:xfrm>
          <a:off x="2862925" y="428630"/>
          <a:ext cx="2866115" cy="15716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Эмоциональное самочувствие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282658" y="658791"/>
        <a:ext cx="2026649" cy="1111313"/>
      </dsp:txXfrm>
    </dsp:sp>
    <dsp:sp modelId="{3CEA876D-9084-4C77-9964-AD0E4F8C09D1}">
      <dsp:nvSpPr>
        <dsp:cNvPr id="0" name=""/>
        <dsp:cNvSpPr/>
      </dsp:nvSpPr>
      <dsp:spPr>
        <a:xfrm>
          <a:off x="4956303" y="3844895"/>
          <a:ext cx="3282147" cy="17058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Духовное самочувствие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436962" y="4094717"/>
        <a:ext cx="2320829" cy="1206245"/>
      </dsp:txXfrm>
    </dsp:sp>
    <dsp:sp modelId="{70F841A7-3C9E-4449-9E3F-37EED975D9FC}">
      <dsp:nvSpPr>
        <dsp:cNvPr id="0" name=""/>
        <dsp:cNvSpPr/>
      </dsp:nvSpPr>
      <dsp:spPr>
        <a:xfrm>
          <a:off x="548422" y="3844895"/>
          <a:ext cx="3143680" cy="17058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Интеллектуальное самочувствие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008803" y="4094717"/>
        <a:ext cx="2222918" cy="120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D3B21-2637-4334-ABAD-201E91A999D0}">
      <dsp:nvSpPr>
        <dsp:cNvPr id="0" name=""/>
        <dsp:cNvSpPr/>
      </dsp:nvSpPr>
      <dsp:spPr>
        <a:xfrm>
          <a:off x="1193" y="369475"/>
          <a:ext cx="1975693" cy="19756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Психогигиена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90527" y="658809"/>
        <a:ext cx="1397025" cy="1397025"/>
      </dsp:txXfrm>
    </dsp:sp>
    <dsp:sp modelId="{115DE090-6913-468B-A741-ECFDC8914182}">
      <dsp:nvSpPr>
        <dsp:cNvPr id="0" name=""/>
        <dsp:cNvSpPr/>
      </dsp:nvSpPr>
      <dsp:spPr>
        <a:xfrm>
          <a:off x="2137313" y="784370"/>
          <a:ext cx="1145902" cy="11459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89202" y="1222563"/>
        <a:ext cx="842124" cy="269516"/>
      </dsp:txXfrm>
    </dsp:sp>
    <dsp:sp modelId="{2ECDA973-7432-46EB-B1A8-94A71EA12638}">
      <dsp:nvSpPr>
        <dsp:cNvPr id="0" name=""/>
        <dsp:cNvSpPr/>
      </dsp:nvSpPr>
      <dsp:spPr>
        <a:xfrm>
          <a:off x="3443642" y="369475"/>
          <a:ext cx="1975693" cy="1975693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Умение справляться с собственными эмоциями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732976" y="658809"/>
        <a:ext cx="1397025" cy="1397025"/>
      </dsp:txXfrm>
    </dsp:sp>
    <dsp:sp modelId="{A045CE53-F61C-4FD5-8981-02D3BF98C089}">
      <dsp:nvSpPr>
        <dsp:cNvPr id="0" name=""/>
        <dsp:cNvSpPr/>
      </dsp:nvSpPr>
      <dsp:spPr>
        <a:xfrm>
          <a:off x="5579761" y="784370"/>
          <a:ext cx="1145902" cy="1145902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731650" y="1020426"/>
        <a:ext cx="842124" cy="673790"/>
      </dsp:txXfrm>
    </dsp:sp>
    <dsp:sp modelId="{76E3A21E-AF6E-4FAC-8556-F63FFDD535A0}">
      <dsp:nvSpPr>
        <dsp:cNvPr id="0" name=""/>
        <dsp:cNvSpPr/>
      </dsp:nvSpPr>
      <dsp:spPr>
        <a:xfrm>
          <a:off x="6886090" y="369475"/>
          <a:ext cx="2256715" cy="197569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Эмоциональное самочувствие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7216578" y="658809"/>
        <a:ext cx="1595739" cy="1397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59F34-2AEB-4378-8999-F5E2E4CA7A62}">
      <dsp:nvSpPr>
        <dsp:cNvPr id="0" name=""/>
        <dsp:cNvSpPr/>
      </dsp:nvSpPr>
      <dsp:spPr>
        <a:xfrm>
          <a:off x="4368418" y="2796786"/>
          <a:ext cx="3418295" cy="341829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Способность устанавливать жизненные цели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055647" y="3597505"/>
        <a:ext cx="2043837" cy="1757075"/>
      </dsp:txXfrm>
    </dsp:sp>
    <dsp:sp modelId="{6EACB709-7B2D-4094-A8AC-6F00588D7041}">
      <dsp:nvSpPr>
        <dsp:cNvPr id="0" name=""/>
        <dsp:cNvSpPr/>
      </dsp:nvSpPr>
      <dsp:spPr>
        <a:xfrm>
          <a:off x="2378797" y="2017887"/>
          <a:ext cx="2486032" cy="24860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Стремиться к ним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004663" y="2647536"/>
        <a:ext cx="1234300" cy="1226734"/>
      </dsp:txXfrm>
    </dsp:sp>
    <dsp:sp modelId="{C68675AE-49CB-4400-89F4-1B7FDDC1EA33}">
      <dsp:nvSpPr>
        <dsp:cNvPr id="0" name=""/>
        <dsp:cNvSpPr/>
      </dsp:nvSpPr>
      <dsp:spPr>
        <a:xfrm rot="20700000">
          <a:off x="3772024" y="273717"/>
          <a:ext cx="2435804" cy="2435804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Достигать</a:t>
          </a:r>
          <a:r>
            <a:rPr lang="ru-RU" sz="1400" kern="1200" dirty="0" smtClean="0"/>
            <a:t> их</a:t>
          </a:r>
          <a:endParaRPr lang="ru-RU" sz="1400" kern="1200" dirty="0"/>
        </a:p>
      </dsp:txBody>
      <dsp:txXfrm rot="-20700000">
        <a:off x="4306268" y="807960"/>
        <a:ext cx="1367318" cy="1367318"/>
      </dsp:txXfrm>
    </dsp:sp>
    <dsp:sp modelId="{8FDB99EB-A74F-4B18-8C27-D0A4F8D5467C}">
      <dsp:nvSpPr>
        <dsp:cNvPr id="0" name=""/>
        <dsp:cNvSpPr/>
      </dsp:nvSpPr>
      <dsp:spPr>
        <a:xfrm>
          <a:off x="4128347" y="2267916"/>
          <a:ext cx="4375417" cy="4375417"/>
        </a:xfrm>
        <a:prstGeom prst="circularArrow">
          <a:avLst>
            <a:gd name="adj1" fmla="val 4688"/>
            <a:gd name="adj2" fmla="val 299029"/>
            <a:gd name="adj3" fmla="val 2549856"/>
            <a:gd name="adj4" fmla="val 15790520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BA3DD0-B20D-4746-97EC-2A434926A1A8}">
      <dsp:nvSpPr>
        <dsp:cNvPr id="0" name=""/>
        <dsp:cNvSpPr/>
      </dsp:nvSpPr>
      <dsp:spPr>
        <a:xfrm>
          <a:off x="1939320" y="1430088"/>
          <a:ext cx="3179014" cy="31790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304D57-9029-43AD-AA62-A1B85A82D4DF}">
      <dsp:nvSpPr>
        <dsp:cNvPr id="0" name=""/>
        <dsp:cNvSpPr/>
      </dsp:nvSpPr>
      <dsp:spPr>
        <a:xfrm>
          <a:off x="3208597" y="-268487"/>
          <a:ext cx="3427617" cy="34276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6" y="3657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Психология и здоровье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КГБПОУ АМТ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С.П.Бабина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https://gblangepas.ru/upload/iblock/3d9/oykz9h5agoskymx9ygljjfuwuy4hcy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2819" y="2143116"/>
            <a:ext cx="5989577" cy="336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642939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Ачинск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-24"/>
            <a:ext cx="658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краевое государственное бюджетное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Ачинский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медицинский техникум»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890337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615262" cy="54832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7. 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Преданность творческим занятиям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Большинство людей чувствуют себя более здоровыми и счастливыми, когда они полностью поглощены чем-то внешним по отношению к себе и имеют, по крайней мере, один сильный творческий интерес или занятие, которое считают настолько важным, что организуют вокруг него значительную часть своей жизни.</a:t>
            </a:r>
          </a:p>
        </p:txBody>
      </p:sp>
      <p:pic>
        <p:nvPicPr>
          <p:cNvPr id="78850" name="Picture 2" descr="https://avatars.mds.yandex.net/i?id=f290130b80af163dd44fce0a37c4e318_l-490765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600000" cy="287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364331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8. 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Научное мышление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Менее тревожные индивиды имеют тенденцию к более объективному, реалистичному и научному мышлению, чем более тревожные.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614866" cy="25003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9. 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Принятие себя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Здоровые люди обычно рады тому, что они живы, и принимают себя уже только потому, что живут и могут этим наслаждаться. Они стремятся наслаждаться, а не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самоутверждаться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7826" name="Picture 2" descr="https://cdn0.radioromantika.ru/vardata/modules/news/files/1/5765/news_file_5765_5d14bc9505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642918"/>
            <a:ext cx="3600000" cy="258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718" y="36433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8163" indent="-538163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10. 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Рискованность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Эмоционально здоровые люди склонны брать на себя риск и пытаться делать то, что они хотят, даже если велика вероятность неудачи. </a:t>
            </a:r>
          </a:p>
        </p:txBody>
      </p:sp>
      <p:pic>
        <p:nvPicPr>
          <p:cNvPr id="77828" name="Picture 4" descr="https://wizard-c.ru/wp-content/uploads/2022/03/Reasons-to-Incorporate-a-Risk-Management-Plan-within-Your-Quality-Management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24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11. 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Антиутопизм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доровые люди принимают как факт то, что утопия недостижима и что им никогда не удастся получить все, что они хотят, или избавиться от всего, что причиняет боль. </a:t>
            </a:r>
          </a:p>
        </p:txBody>
      </p:sp>
      <p:pic>
        <p:nvPicPr>
          <p:cNvPr id="75778" name="Picture 2" descr="https://www.b17.ru/foto/uploaded/upl_1600843799_639518_dzs9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3767143" cy="251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8" y="2071678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12. 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Ответственность за свои эмоциональные расстройства.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Здоровые индивиды принимают значительную часть ответственности за свои эмоциональные проблемы на себя, а не обвиняют, защищаясь, других или социальные условия в собственных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саморазрушительных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мыслях, чувствах и действиях.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Интеллектуальное самочувствие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571612"/>
            <a:ext cx="8215370" cy="2071702"/>
          </a:xfrm>
          <a:prstGeom prst="roundRect">
            <a:avLst/>
          </a:prstGeom>
          <a:ln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Заключается в способности человека узнавать и использовать новую информацию для оптимальных действий в новых обстоятельствах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07194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Основными показателями интеллектуального здоровья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коэффициент интеллекта (IQ);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скорость переключения внимания;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объем памяти (слуховой, зрительной) и др.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143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Поддерживайте интеллект в пределах нормы: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читайте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Разгадывайте кроссворды, головоломки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Рисуйте </a:t>
            </a:r>
          </a:p>
          <a:p>
            <a:endParaRPr lang="ru-RU" dirty="0"/>
          </a:p>
        </p:txBody>
      </p:sp>
      <p:pic>
        <p:nvPicPr>
          <p:cNvPr id="65538" name="Picture 2" descr="https://vogazeta.ru/uploads/1585570166-294d59dd227d845c4c99d0720d4f4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714776" cy="247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0" name="Picture 4" descr="http://klubmama.ru/uploads/posts/2022-08/1660267417_18-klubmama-ru-p-bumazhnaya-podelka-skanvord-foto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71718"/>
            <a:ext cx="4143404" cy="248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2" name="Picture 6" descr="https://avatars.dzeninfra.ru/get-zen_doc/3645545/pub_5f5140011689a856f3d50935_5f5142161689a856f3d82d1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57000"/>
            <a:ext cx="3600000" cy="230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Духовное самочувствие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071934" y="1571612"/>
            <a:ext cx="4786346" cy="485778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Духовное здоровье - это характеристика личности, обеспечивающая ее внутреннюю согласованность 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саморегуляцию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успешную адаптацию и самореализацию в конкретных условиях социального существования.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https://hcenter-irk.info/sites/default/files/slayd10_139.jpg"/>
          <p:cNvPicPr>
            <a:picLocks noChangeAspect="1" noChangeArrowheads="1"/>
          </p:cNvPicPr>
          <p:nvPr/>
        </p:nvPicPr>
        <p:blipFill>
          <a:blip r:embed="rId3"/>
          <a:srcRect t="5292" r="50390" b="4749"/>
          <a:stretch>
            <a:fillRect/>
          </a:stretch>
        </p:blipFill>
        <p:spPr bwMode="auto">
          <a:xfrm>
            <a:off x="571472" y="1857364"/>
            <a:ext cx="315167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Основная функция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поддержание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активного динамического баланса между личностью и окружающей средой в ситуациях, требующих мобилизации личностных ресурсов.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качестве центральных характеристик духовно здорового человека можно назвать высокий уровень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способность к успешной адаптации как в благоприятных, так и в неблагоприятных условиях жизнедеятельности.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Духовное самочувствие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357222" y="642918"/>
          <a:ext cx="935834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Критерии духовного самочувствия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Любовь </a:t>
            </a:r>
          </a:p>
          <a:p>
            <a:pPr>
              <a:buBlip>
                <a:blip r:embed="rId3"/>
              </a:buBlip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самоактуализации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тветственность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за свою жизнь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здоровье </a:t>
            </a:r>
          </a:p>
          <a:p>
            <a:pPr>
              <a:buBlip>
                <a:blip r:embed="rId3"/>
              </a:buBlip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пределенная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иерархия ценностей.</a:t>
            </a:r>
          </a:p>
        </p:txBody>
      </p:sp>
      <p:pic>
        <p:nvPicPr>
          <p:cNvPr id="71682" name="Picture 2" descr="https://i.sunhome.ru/navigator/6/zdorove-v-duhovnom-svete.136.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677788"/>
            <a:ext cx="4557820" cy="30373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 духовное здоровье влияют: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степени осознанности бытия человека;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его сознания за пределы человеческого тела, за пределы Я;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определенного мировоззрения, когда человек воспринимает себя как микрокосм, а свой жизненный путь – как часть высшего замысла, связывая его с жизнью всей Вселенной;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стремление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самосовершенствованию;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приоритет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духовных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потребностей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здоровье и ЗОЖ?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Здоровье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является состоянием полного физического, душевного и социального благополучия, а не только отсутствием болезней и физических дефектов. </a:t>
            </a:r>
          </a:p>
          <a:p>
            <a:pPr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Здоровый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образ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жизни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жизни отдельного человека с целью профилактики болезней и укрепления здоровья.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-jA0-p9YoN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322" y="2000240"/>
            <a:ext cx="6572264" cy="4171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Психологическое здоровье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Психическое здоровье 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7588" name="Picture 4" descr="https://www.b17.ru/foto/uploaded/upl_1605609916_349327_3at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37381"/>
            <a:ext cx="3793559" cy="292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Эмоциональное самочувствие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Согласно данным исследований, в которых принимали участие долгожители, их объединяли не только сбалансированный рацион питания и достаточный объем физических нагрузок, но и позитивное, оптимистичное отношение к жизни, способность радоваться повседневным мелочам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3929066"/>
          <a:ext cx="9144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Немаловажную роль в плане сохранения здоровья играют и духовные убеждения человека в правильности его действий. Если человек находится во внутреннем конфликте с самим собой или он утратил надежду, то это вызывает хронический стресс, негативно влияющий на различные аспекты жизни человека.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Поэтому вести здоровый образ жизни в духовном отношении – это замечать положительное в повседневной жизни, чаще радоваться, легче относиться к проблемам и быть в мире с самим собой.</a:t>
            </a:r>
          </a:p>
          <a:p>
            <a:endParaRPr lang="ru-RU" sz="2800" dirty="0"/>
          </a:p>
        </p:txBody>
      </p:sp>
      <p:pic>
        <p:nvPicPr>
          <p:cNvPr id="66562" name="Picture 2" descr="https://phonoteka.org/uploads/posts/2021-05/1620651954_16-phonoteka_org-p-polozhitelnii-emotsionalnii-fon-18.jpg"/>
          <p:cNvPicPr>
            <a:picLocks noChangeAspect="1" noChangeArrowheads="1"/>
          </p:cNvPicPr>
          <p:nvPr/>
        </p:nvPicPr>
        <p:blipFill>
          <a:blip r:embed="rId3"/>
          <a:srcRect t="22039"/>
          <a:stretch>
            <a:fillRect/>
          </a:stretch>
        </p:blipFill>
        <p:spPr bwMode="auto">
          <a:xfrm>
            <a:off x="2285984" y="3886861"/>
            <a:ext cx="4714908" cy="275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Критерии эмоционального здоровья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61448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1. 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Соблюдение собственных интересов.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Разумные и эмоционально здоровые люди обычно в первую очередь соблюдают личные интересы и ставят их хотя бы немного выше интересов других людей. </a:t>
            </a:r>
          </a:p>
          <a:p>
            <a:endParaRPr lang="ru-RU" sz="3000" dirty="0"/>
          </a:p>
        </p:txBody>
      </p:sp>
      <p:pic>
        <p:nvPicPr>
          <p:cNvPr id="80898" name="Picture 2" descr="https://ufuktarhan.com/resimler/218750_1812015_19551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6392"/>
            <a:ext cx="3773642" cy="257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57686" y="292893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Социальный интерес.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Социальный интерес рационален и обычно является интересом личным, потому что большинство людей выбирают жизнь и времяпрепровождение в социальных группах или обществе.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9874" name="Picture 2" descr="https://sgau.ru/files/pages/47183/1625236311general_pages_04_July_2021_i47183_startoval_konkurs_na_luchshuu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58" y="3598759"/>
            <a:ext cx="5824542" cy="32592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Самоуправление.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Здоровые люди обычно склонны принимать ответственность за свою собственную жизнь и в то же время предпочитают кооперироваться с другими.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Высокая толерантность к фрустрации.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Рациональные люди дают себе и другим право ошибаться. Даже если им очень не нравится свое собственное поведение или поведение других людей, они не склонны осуждать непосредственно себя и других, а судят только неприемлемые и нетерпимые поступки.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460119_2-phonoteka_org-p-krasivii-fon-dlya-slaidov-na-prezentatsiyu-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686700" cy="1571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Гибкость.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Здоровые и зрелые люди обладают гибким мышлением, готовы изменяться, не фанатичны в своих взглядах на других людей. </a:t>
            </a:r>
          </a:p>
          <a:p>
            <a:endParaRPr lang="ru-RU" dirty="0"/>
          </a:p>
        </p:txBody>
      </p:sp>
      <p:pic>
        <p:nvPicPr>
          <p:cNvPr id="76802" name="Picture 2" descr="https://telegra.ph/file/f1202c6902366daa413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643438" cy="4071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1976519"/>
            <a:ext cx="471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6. 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Принятие неопределенности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Здоровые мужчины и женщины склонны признавать и принимать идею о том, что мы живем в мире вероятностей и случайности, где не существует и, возможно, никогда не будет существовать абсолютной определенности.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428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Психология и здоровье</vt:lpstr>
      <vt:lpstr>Что такое здоровье и ЗОЖ?</vt:lpstr>
      <vt:lpstr>Психологическое здоровье</vt:lpstr>
      <vt:lpstr>Презентация PowerPoint</vt:lpstr>
      <vt:lpstr>Эмоциональное самочувствие</vt:lpstr>
      <vt:lpstr>Презентация PowerPoint</vt:lpstr>
      <vt:lpstr>Критерии эмоционального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Интеллектуальное самочувствие</vt:lpstr>
      <vt:lpstr>Презентация PowerPoint</vt:lpstr>
      <vt:lpstr>Духовное самочувствие</vt:lpstr>
      <vt:lpstr>Основная функция</vt:lpstr>
      <vt:lpstr>Духовное самочувствие</vt:lpstr>
      <vt:lpstr>Критерии духовного самочувствия</vt:lpstr>
      <vt:lpstr>На духовное здоровье влияют: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здоровье</dc:title>
  <dc:creator>Анна Перфильева</dc:creator>
  <cp:lastModifiedBy>polzovatel213</cp:lastModifiedBy>
  <cp:revision>15</cp:revision>
  <dcterms:created xsi:type="dcterms:W3CDTF">2022-12-12T11:37:07Z</dcterms:created>
  <dcterms:modified xsi:type="dcterms:W3CDTF">2024-06-05T05:35:52Z</dcterms:modified>
</cp:coreProperties>
</file>