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9" r:id="rId4"/>
    <p:sldId id="273" r:id="rId5"/>
    <p:sldId id="267" r:id="rId6"/>
    <p:sldId id="274" r:id="rId7"/>
    <p:sldId id="266" r:id="rId8"/>
    <p:sldId id="269" r:id="rId9"/>
    <p:sldId id="268" r:id="rId10"/>
    <p:sldId id="271" r:id="rId11"/>
    <p:sldId id="270" r:id="rId12"/>
    <p:sldId id="272" r:id="rId13"/>
    <p:sldId id="276" r:id="rId14"/>
    <p:sldId id="277" r:id="rId15"/>
    <p:sldId id="27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GIF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GIF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лешка картинки\обои для компа\AstonXP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униципальное бюджетное дошкольное образовательное учреждение «Детский сад №7 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3125" y="1196752"/>
            <a:ext cx="6997749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solidFill>
                  <a:schemeClr val="accent3"/>
                </a:solidFill>
                <a:effectLst/>
              </a:rPr>
              <a:t>Творческий проект </a:t>
            </a:r>
            <a:endParaRPr lang="ru-RU" sz="4400" b="1" cap="none" spc="0" dirty="0" smtClean="0"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400" b="1" cap="none" spc="0" dirty="0" smtClean="0">
                <a:solidFill>
                  <a:schemeClr val="accent3"/>
                </a:solidFill>
                <a:effectLst/>
              </a:rPr>
              <a:t>по благоустройству участка </a:t>
            </a:r>
            <a:endParaRPr lang="ru-RU" sz="4400" b="1" cap="none" spc="0" dirty="0" smtClean="0"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400" b="1" dirty="0" smtClean="0">
                <a:solidFill>
                  <a:schemeClr val="accent3"/>
                </a:solidFill>
              </a:rPr>
              <a:t>(сенсорное восприятие)</a:t>
            </a:r>
            <a:endParaRPr lang="ru-RU" sz="4400" b="1" dirty="0" smtClean="0">
              <a:solidFill>
                <a:schemeClr val="accent3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3"/>
                </a:solidFill>
              </a:rPr>
              <a:t>«Играем вместе»</a:t>
            </a:r>
            <a:endParaRPr lang="ru-RU" sz="4400" b="1" dirty="0" smtClean="0">
              <a:solidFill>
                <a:schemeClr val="accent3"/>
              </a:solidFill>
            </a:endParaRPr>
          </a:p>
          <a:p>
            <a:pPr algn="ctr"/>
            <a:r>
              <a:rPr lang="ru-RU" sz="4400" b="1" cap="none" spc="0" dirty="0" smtClean="0">
                <a:solidFill>
                  <a:schemeClr val="accent3"/>
                </a:solidFill>
                <a:effectLst/>
              </a:rPr>
              <a:t> </a:t>
            </a:r>
            <a:endParaRPr lang="ru-RU" sz="44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077072"/>
            <a:ext cx="3960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Учитель-дефектолог Чимаева Н.В.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9492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г</a:t>
            </a:r>
            <a:r>
              <a:rPr lang="ru-RU" dirty="0" err="1" smtClean="0"/>
              <a:t>.Усолье</a:t>
            </a:r>
            <a:r>
              <a:rPr lang="ru-RU" dirty="0" smtClean="0"/>
              <a:t>-Сибирское, Иркутской </a:t>
            </a:r>
            <a:r>
              <a:rPr lang="ru-RU" dirty="0" smtClean="0"/>
              <a:t>области</a:t>
            </a:r>
            <a:endParaRPr lang="ru-RU" dirty="0" smtClean="0"/>
          </a:p>
        </p:txBody>
      </p:sp>
      <p:pic>
        <p:nvPicPr>
          <p:cNvPr id="6" name="Picture 2" descr="D:\флешка картинки\АНИМАШКИ\природные явления Огонь\priroda-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3748"/>
            <a:ext cx="24288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85364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Участок\98107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525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88" y="1700808"/>
            <a:ext cx="360576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:\Документы\Рабочий стол\detsad-163795-1400736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1"/>
            <a:ext cx="4752527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8864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Направление: </a:t>
            </a:r>
            <a:r>
              <a:rPr lang="ru-RU" sz="2000" dirty="0" smtClean="0"/>
              <a:t>познавательное развитие, </a:t>
            </a:r>
            <a:r>
              <a:rPr lang="ru-RU" sz="2000" dirty="0"/>
              <a:t>физическое </a:t>
            </a:r>
            <a:r>
              <a:rPr lang="ru-RU" sz="2000" dirty="0" smtClean="0"/>
              <a:t>развитие, художественно-эстетическое</a:t>
            </a:r>
            <a:r>
              <a:rPr lang="ru-RU" sz="2000" dirty="0"/>
              <a:t> </a:t>
            </a:r>
            <a:r>
              <a:rPr lang="ru-RU" sz="2000" dirty="0" smtClean="0"/>
              <a:t>развитие.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6970" y="134076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D:\Документы\Рабочий стол\5f27e8aa1a3a3562c35e09148ed90787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722"/>
            <a:ext cx="6336704" cy="63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406722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Направление: </a:t>
            </a:r>
            <a:r>
              <a:rPr lang="ru-RU" sz="2400" dirty="0" smtClean="0"/>
              <a:t>физическое развитие, познавательное развитие, речевое развитие.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6970" y="134076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47260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Направление: </a:t>
            </a:r>
            <a:r>
              <a:rPr lang="ru-RU" sz="2400" dirty="0" smtClean="0"/>
              <a:t>социально-коммуникативное.</a:t>
            </a:r>
            <a:endParaRPr lang="ru-RU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6970" y="134076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61206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332656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Направление: </a:t>
            </a:r>
            <a:r>
              <a:rPr lang="ru-RU" sz="2400" dirty="0" smtClean="0"/>
              <a:t>познавательное развитие, физическое развитие.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6970" y="134076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1"/>
          <a:stretch>
            <a:fillRect/>
          </a:stretch>
        </p:blipFill>
        <p:spPr bwMode="auto">
          <a:xfrm>
            <a:off x="222662" y="624260"/>
            <a:ext cx="6200107" cy="55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2769" y="439594"/>
            <a:ext cx="2721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Направление: </a:t>
            </a:r>
            <a:r>
              <a:rPr lang="ru-RU" sz="2400" dirty="0" smtClean="0"/>
              <a:t>физическое развитие, социально-коммуникативное, познавательное развитие.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лешка картинки\анимашки новые\анимашки дети 1\AN3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31607"/>
            <a:ext cx="2584102" cy="27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506" y="134076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детский сад\В детский сад\IMG_11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9"/>
          <a:stretch>
            <a:fillRect/>
          </a:stretch>
        </p:blipFill>
        <p:spPr bwMode="auto">
          <a:xfrm>
            <a:off x="179512" y="116632"/>
            <a:ext cx="868966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лешка картинки\анимашки новые\анимашки дети 1\AN1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1390114" cy="15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лешка картинки\анимашки новые\анимашки дети 1\AN19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2114"/>
            <a:ext cx="1863161" cy="21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лешка картинки\анимашки новые\анимашки дети 1\detia-8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27" y="4797152"/>
            <a:ext cx="1076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флешка картинки\анимашки новые\анимашки дети 1\detia-86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89" y="5213410"/>
            <a:ext cx="1518468" cy="12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флешка картинки\анимашки новые\анимашки дети 1\AN5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1" y="3837397"/>
            <a:ext cx="1217107" cy="23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флешка картинки\анимашки новые\OBJECTS\AN38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97" y="1412776"/>
            <a:ext cx="12668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3" y="260648"/>
            <a:ext cx="4214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«Какую громадную, ни с чем не сравнимую роль играет в воспитании детей обстановка, среди которой они живут. Тот, кому удается создать такую обстановку облегчит свой труд в высшей степени»              Тихеева Е.И.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Актуальность проекта:</a:t>
            </a:r>
            <a:endParaRPr lang="ru-RU" b="1" u="sng" dirty="0"/>
          </a:p>
          <a:p>
            <a:r>
              <a:rPr lang="ru-RU" dirty="0"/>
              <a:t> </a:t>
            </a:r>
            <a:r>
              <a:rPr lang="ru-RU" dirty="0" smtClean="0"/>
              <a:t>    </a:t>
            </a:r>
            <a:r>
              <a:rPr lang="ru-RU" dirty="0"/>
              <a:t>Территория дошкольного учреждения – это его своеобразная визитная карточка. Как театр начинается с вешалки, так и детский сад начинается с территории. Любой посетитель, ступив на участок ДОУ, обращает внимание на его ухоженность. Вот и мы хотим, чтобы взгляд тех, кто придет к нам </a:t>
            </a:r>
            <a:r>
              <a:rPr lang="ru-RU" dirty="0" smtClean="0"/>
              <a:t>на участок, </a:t>
            </a:r>
            <a:r>
              <a:rPr lang="ru-RU" dirty="0"/>
              <a:t>радовали разноцветные клумбы, чистые дорожки, </a:t>
            </a:r>
            <a:r>
              <a:rPr lang="ru-RU" dirty="0" smtClean="0"/>
              <a:t>чтобы </a:t>
            </a:r>
            <a:r>
              <a:rPr lang="ru-RU" dirty="0"/>
              <a:t>все сразу поняли, что здесь живут и работают люди, для которых детский сад не просто место работы, а родной дом, который хочется сделать уютным и комфортным. </a:t>
            </a:r>
            <a:endParaRPr lang="ru-RU" dirty="0"/>
          </a:p>
          <a:p>
            <a:r>
              <a:rPr lang="ru-RU" dirty="0"/>
              <a:t>    Территория нашего </a:t>
            </a:r>
            <a:r>
              <a:rPr lang="ru-RU" dirty="0" smtClean="0"/>
              <a:t>участка на </a:t>
            </a:r>
            <a:r>
              <a:rPr lang="ru-RU" dirty="0"/>
              <a:t>сегодняшний день выглядит несколько бедновато, нуждаются в реконструкции </a:t>
            </a:r>
            <a:r>
              <a:rPr lang="ru-RU" dirty="0" smtClean="0"/>
              <a:t>машина, горка, необходимо изготовление малых форм представляющих </a:t>
            </a:r>
            <a:r>
              <a:rPr lang="ru-RU" dirty="0"/>
              <a:t>детям возможность выбора деятельности, реализации своих  </a:t>
            </a:r>
            <a:r>
              <a:rPr lang="ru-RU" dirty="0" smtClean="0"/>
              <a:t>возможностей, а также эстетическое </a:t>
            </a:r>
            <a:r>
              <a:rPr lang="ru-RU" dirty="0"/>
              <a:t>оформление цветников оставляет желать лучшего.</a:t>
            </a:r>
            <a:endParaRPr lang="ru-RU" dirty="0"/>
          </a:p>
          <a:p>
            <a:r>
              <a:rPr lang="ru-RU" b="1" u="sng" dirty="0" smtClean="0"/>
              <a:t>Целеполагание:</a:t>
            </a:r>
            <a:endParaRPr lang="ru-RU" b="1" u="sng" dirty="0" smtClean="0"/>
          </a:p>
          <a:p>
            <a:r>
              <a:rPr lang="ru-RU" dirty="0" smtClean="0"/>
              <a:t>Данный </a:t>
            </a:r>
            <a:r>
              <a:rPr lang="ru-RU" dirty="0"/>
              <a:t>проект даст возможность не только сделать нашу территорию красивой и оригинальной, но и полезной для всестороннего развития детей, окажет воспитательное воздействие на подростков близлежащих домов. </a:t>
            </a:r>
            <a:endParaRPr lang="ru-RU" dirty="0" smtClean="0"/>
          </a:p>
          <a:p>
            <a:r>
              <a:rPr lang="ru-RU" b="1" u="sng" dirty="0"/>
              <a:t>Проблема проекта: </a:t>
            </a:r>
            <a:r>
              <a:rPr lang="ru-RU" dirty="0"/>
              <a:t>В беседах с сотрудниками и родителями детского сада мы пытались найти причину неудовлетворительного состояния территории ДОУ. Малое финансирование, наш детский сад находится в жилом микрорайоне и фактически долгое время был местом отдыха для молодежи, которая меньше всего заботится о чистоте нашего участка.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Цель: </a:t>
            </a:r>
            <a:r>
              <a:rPr lang="ru-RU" dirty="0" smtClean="0"/>
              <a:t>создание эмоционально – благоприятных условий пребывания детей в дошкольном учреждении через благоустройство территории и организацию познавательной, творческой, оздоровительной деятельности детей во время пребывания на воздухе в теплое время года.</a:t>
            </a:r>
            <a:endParaRPr lang="ru-RU" dirty="0" smtClean="0"/>
          </a:p>
          <a:p>
            <a:r>
              <a:rPr lang="ru-RU" b="1" u="sng" dirty="0" smtClean="0"/>
              <a:t>Задачи: </a:t>
            </a:r>
            <a:endParaRPr lang="ru-RU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Создание своеобразного образа участка группы «Звездочка»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Оборудование участка в соответствии с санитарно-</a:t>
            </a:r>
            <a:r>
              <a:rPr lang="ru-RU" dirty="0" err="1" smtClean="0"/>
              <a:t>эпидимиологическими</a:t>
            </a:r>
            <a:r>
              <a:rPr lang="ru-RU" dirty="0" smtClean="0"/>
              <a:t> требованиями и методическими рекомендациями по проведению летней оздоровительной работы с детьми.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Улучшение эстетического состояния территории участка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Привлечение родителей воспитанников к работе по улучшению состояния территории участка</a:t>
            </a:r>
            <a:endParaRPr lang="ru-RU" dirty="0" smtClean="0"/>
          </a:p>
          <a:p>
            <a:r>
              <a:rPr lang="ru-RU" b="1" u="sng" dirty="0" smtClean="0"/>
              <a:t>Методы и способы: </a:t>
            </a:r>
            <a:endParaRPr lang="ru-RU" b="1" u="sng" dirty="0" smtClean="0"/>
          </a:p>
          <a:p>
            <a:r>
              <a:rPr lang="ru-RU" dirty="0" smtClean="0"/>
              <a:t>■ </a:t>
            </a:r>
            <a:r>
              <a:rPr lang="ru-RU" dirty="0"/>
              <a:t>нахождение </a:t>
            </a:r>
            <a:r>
              <a:rPr lang="ru-RU" dirty="0" smtClean="0"/>
              <a:t>помощников среди </a:t>
            </a:r>
            <a:r>
              <a:rPr lang="ru-RU" dirty="0"/>
              <a:t>родителей, </a:t>
            </a:r>
            <a:r>
              <a:rPr lang="ru-RU" dirty="0" smtClean="0"/>
              <a:t>спонсоров,</a:t>
            </a:r>
            <a:endParaRPr lang="ru-RU" dirty="0"/>
          </a:p>
          <a:p>
            <a:r>
              <a:rPr lang="ru-RU" dirty="0"/>
              <a:t>■    подготовка посадочного материала, инструментария,</a:t>
            </a:r>
            <a:endParaRPr lang="ru-RU" dirty="0"/>
          </a:p>
          <a:p>
            <a:r>
              <a:rPr lang="ru-RU" dirty="0"/>
              <a:t>■    проведение разъяснительных бесед с жителями микрорайона,</a:t>
            </a:r>
            <a:endParaRPr lang="ru-RU" dirty="0"/>
          </a:p>
          <a:p>
            <a:r>
              <a:rPr lang="ru-RU" dirty="0"/>
              <a:t>■  проведение консультаций с педагогами и родителями по </a:t>
            </a:r>
            <a:r>
              <a:rPr lang="ru-RU" dirty="0" smtClean="0"/>
              <a:t>составлению </a:t>
            </a:r>
            <a:r>
              <a:rPr lang="ru-RU" dirty="0"/>
              <a:t>проектов, </a:t>
            </a:r>
            <a:endParaRPr lang="ru-RU" dirty="0"/>
          </a:p>
          <a:p>
            <a:r>
              <a:rPr lang="ru-RU" dirty="0"/>
              <a:t>■    составление проекта и зоны отдыха, эстетическое его оформление.</a:t>
            </a:r>
            <a:endParaRPr lang="ru-RU" dirty="0"/>
          </a:p>
          <a:p>
            <a:r>
              <a:rPr lang="ru-RU" b="1" u="sng" dirty="0" smtClean="0"/>
              <a:t>Результат: </a:t>
            </a:r>
            <a:r>
              <a:rPr lang="ru-RU" dirty="0" smtClean="0"/>
              <a:t>преобразование участка группы в пространство с наличием новых зон, привлекательных  для детей, представляющих детям возможность выбора деятельности, реализации своих  возможностей, привлечение родителей к жизни детского сада, проявление творческого потенциала педагогов группы.</a:t>
            </a:r>
            <a:endParaRPr lang="ru-RU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окументы\Рабочий стол\c3eb844d8be6b46b2a03deee97c6627bea8a2f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01298"/>
            <a:ext cx="5688632" cy="57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40466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Направления: </a:t>
            </a:r>
            <a:r>
              <a:rPr lang="ru-RU" sz="2400" dirty="0" smtClean="0"/>
              <a:t>познавательное развитие, социально-коммуникативное, физическое развитие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\Рабочий стол\detskii_domik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6886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47667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Направления: </a:t>
            </a:r>
            <a:r>
              <a:rPr lang="ru-RU" sz="2400" dirty="0" smtClean="0"/>
              <a:t>социально-коммуникативное, познавательное развитие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3" y="692696"/>
            <a:ext cx="563653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69269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Направления: </a:t>
            </a:r>
            <a:r>
              <a:rPr lang="ru-RU" sz="2400" dirty="0" smtClean="0"/>
              <a:t>художественно-эстетическое,</a:t>
            </a:r>
            <a:endParaRPr lang="ru-RU" sz="2400" dirty="0"/>
          </a:p>
          <a:p>
            <a:r>
              <a:rPr lang="ru-RU" sz="2400" dirty="0" smtClean="0"/>
              <a:t>социально-коммуникативное, речевое развитие.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участок\dsc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00400" cy="31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Документы\Рабочий стол\784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6192"/>
            <a:ext cx="3719810" cy="3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кументы\Рабочий стол\6335c1e5bd3b46d98f35d12d41253d64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" y="3575930"/>
            <a:ext cx="3512046" cy="302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07707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Направления: </a:t>
            </a:r>
            <a:r>
              <a:rPr lang="ru-RU" sz="2400" dirty="0" smtClean="0"/>
              <a:t>физическое развитие, познавательное развитие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лешка картинки\обои для компа\больш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-28952"/>
            <a:ext cx="9149328" cy="69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окументы\Рабочий стол\sha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912768" cy="41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Направления: </a:t>
            </a:r>
            <a:r>
              <a:rPr lang="ru-RU" sz="2400" dirty="0" smtClean="0"/>
              <a:t>познавательное развитие, социально-коммуникативное развитие.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3816</Words>
  <Application>WPS Presentation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№7</dc:creator>
  <cp:lastModifiedBy>vanna</cp:lastModifiedBy>
  <cp:revision>19</cp:revision>
  <dcterms:created xsi:type="dcterms:W3CDTF">2018-11-12T15:19:00Z</dcterms:created>
  <dcterms:modified xsi:type="dcterms:W3CDTF">2024-06-25T00:56:48Z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084F5792BB564FC99F2F820356C89511_12</vt:lpwstr>
  </property>
  <property fmtid="{D5CDD505-2E9C-101B-9397-08002B2CF9AE}" pid="3" name="KSOProductBuildVer">
    <vt:lpwstr>1049-12.2.0.17119</vt:lpwstr>
  </property>
</Properties>
</file>