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61" r:id="rId5"/>
    <p:sldId id="262" r:id="rId6"/>
    <p:sldId id="263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>
        <p:scale>
          <a:sx n="66" d="100"/>
          <a:sy n="66" d="100"/>
        </p:scale>
        <p:origin x="6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2" Type="http://schemas.openxmlformats.org/officeDocument/2006/relationships/theme" Target="../theme/theme1.xml"/><Relationship Id="rId21" Type="http://schemas.openxmlformats.org/officeDocument/2006/relationships/image" Target="../media/image4.png"/><Relationship Id="rId20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2.png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71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pn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489098"/>
            <a:ext cx="9201157" cy="4288283"/>
          </a:xfrm>
        </p:spPr>
        <p:txBody>
          <a:bodyPr/>
          <a:lstStyle/>
          <a:p>
            <a:r>
              <a:rPr lang="ru-RU" sz="5400" b="1" dirty="0"/>
              <a:t>Биология и психология: формирование стрессоустойчивости у школьников 8-9 классов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Учитель биологии МБОУ СШ № 26 г. Мариуполь</a:t>
            </a:r>
            <a:endParaRPr lang="ru-RU" dirty="0"/>
          </a:p>
          <a:p>
            <a:r>
              <a:rPr lang="ru-RU" b="1" dirty="0"/>
              <a:t>Кареба Елена Викторовна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616" y="4755609"/>
            <a:ext cx="1959042" cy="201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8083" y="217940"/>
            <a:ext cx="790575" cy="790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0916" y="369100"/>
            <a:ext cx="993495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u="sng" dirty="0"/>
              <a:t>Цель проекта: </a:t>
            </a:r>
            <a:r>
              <a:rPr lang="ru-RU" sz="2800" b="1" dirty="0"/>
              <a:t>Разработка и внедрение комплекса мероприятий на уроках биологии, направленных на повышение стрессоустойчивости учеников 8-9 классов.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0916" y="2184982"/>
            <a:ext cx="114162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u="sng" dirty="0"/>
              <a:t>Задачи:</a:t>
            </a:r>
            <a:endParaRPr lang="ru-RU" sz="2400" b="1" u="sng" dirty="0"/>
          </a:p>
          <a:p>
            <a:r>
              <a:rPr lang="ru-RU" sz="2400" b="1" dirty="0"/>
              <a:t>   - Провести анализ уровня стрессоустойчивости среди учеников (опросы, наблюдения).</a:t>
            </a:r>
            <a:endParaRPr lang="ru-RU" sz="2400" b="1" dirty="0"/>
          </a:p>
          <a:p>
            <a:r>
              <a:rPr lang="ru-RU" sz="2400" b="1" dirty="0"/>
              <a:t>   - Изучить биологические основ стресса и его влияние на обучение и психологическое состояние</a:t>
            </a:r>
            <a:endParaRPr lang="ru-RU" sz="2400" b="1" dirty="0"/>
          </a:p>
          <a:p>
            <a:r>
              <a:rPr lang="ru-RU" sz="2400" b="1" dirty="0"/>
              <a:t>   - Разработать методики и уроки, направленные на обучение навыкам саморегуляции и преодоления стресса.</a:t>
            </a:r>
            <a:endParaRPr lang="ru-RU" sz="2400" b="1" dirty="0"/>
          </a:p>
          <a:p>
            <a:r>
              <a:rPr lang="ru-RU" sz="2400" b="1" dirty="0"/>
              <a:t>   - Провести практические занятия (медитации или дыхательные практики) для обучения учеников техникам управления стрессом.</a:t>
            </a:r>
            <a:endParaRPr lang="ru-RU" sz="2400" b="1" dirty="0"/>
          </a:p>
          <a:p>
            <a:r>
              <a:rPr lang="ru-RU" sz="2400" b="1" dirty="0"/>
              <a:t>   - Повторить оценку уровня стрессоустойчивости учеников.</a:t>
            </a:r>
            <a:endParaRPr lang="ru-RU" sz="2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96625" y="203426"/>
            <a:ext cx="790575" cy="7905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9682"/>
          </a:xfrm>
        </p:spPr>
        <p:txBody>
          <a:bodyPr/>
          <a:lstStyle/>
          <a:p>
            <a:pPr algn="ctr"/>
            <a:r>
              <a:rPr lang="ru-RU" b="1" u="sng" dirty="0"/>
              <a:t>СРЕДСТВА</a:t>
            </a:r>
            <a:endParaRPr lang="ru-RU" b="1" u="sng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/>
              <a:t>Образовательные материалы</a:t>
            </a:r>
            <a:endParaRPr lang="ru-RU" sz="3200" b="1" dirty="0"/>
          </a:p>
          <a:p>
            <a:endParaRPr lang="ru-RU" sz="3200" b="1" dirty="0"/>
          </a:p>
          <a:p>
            <a:r>
              <a:rPr lang="ru-RU" sz="3200" b="1" dirty="0"/>
              <a:t>Технические средства</a:t>
            </a:r>
            <a:endParaRPr lang="ru-RU" sz="3200" b="1" dirty="0"/>
          </a:p>
          <a:p>
            <a:endParaRPr lang="ru-RU" sz="3200" b="1" dirty="0"/>
          </a:p>
          <a:p>
            <a:r>
              <a:rPr lang="ru-RU" sz="3200" b="1" dirty="0"/>
              <a:t>Инструменты оценки</a:t>
            </a:r>
            <a:endParaRPr lang="ru-RU" sz="3200" b="1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1" y="150613"/>
            <a:ext cx="7905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" y="452718"/>
            <a:ext cx="10050834" cy="708425"/>
          </a:xfrm>
        </p:spPr>
        <p:txBody>
          <a:bodyPr/>
          <a:lstStyle/>
          <a:p>
            <a:pPr algn="ctr"/>
            <a:r>
              <a:rPr lang="ru-RU" b="1" u="sng" dirty="0"/>
              <a:t>РЕСУРСЫ</a:t>
            </a:r>
            <a:endParaRPr lang="ru-RU" b="1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8343" y="1480456"/>
            <a:ext cx="2641600" cy="15530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Литературные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21829" y="4143825"/>
            <a:ext cx="2641600" cy="14732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Расходные материалы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8115" y="4143825"/>
            <a:ext cx="2815771" cy="14732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Психологи педагоги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22058" y="1480456"/>
            <a:ext cx="2641600" cy="15530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Лабораторное оборудование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721600" y="1494969"/>
            <a:ext cx="2641600" cy="15530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/>
              <a:t>Материальные</a:t>
            </a:r>
            <a:endParaRPr lang="ru-RU" sz="2400" b="1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00026" y="217941"/>
            <a:ext cx="790575" cy="7905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ЭКСПЕРТЫ</a:t>
            </a:r>
            <a:endParaRPr lang="ru-RU" b="1" u="sng" dirty="0"/>
          </a:p>
        </p:txBody>
      </p:sp>
      <p:pic>
        <p:nvPicPr>
          <p:cNvPr id="2052" name="Picture 4" descr="Мариупольский государственный университет имени А. И. Куинджи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299" y="4412343"/>
            <a:ext cx="2173005" cy="2162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Донецкий государственный медицинский университет имени М. Горьког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999" y="4412344"/>
            <a:ext cx="2173005" cy="215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801" y="1853248"/>
            <a:ext cx="45720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0601" y="307979"/>
            <a:ext cx="790575" cy="7905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001" y="398864"/>
            <a:ext cx="1026160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4000" b="1" u="sng" dirty="0"/>
          </a:p>
          <a:p>
            <a:pPr algn="ctr"/>
            <a:r>
              <a:rPr lang="ru-RU" sz="4000" b="1" u="sng"/>
              <a:t>ОЖИДАЕМЫЙ ИТОГ:</a:t>
            </a:r>
            <a:endParaRPr lang="ru-RU" sz="4000" b="1" u="sng" dirty="0"/>
          </a:p>
          <a:p>
            <a:endParaRPr lang="ru-RU" sz="4000" b="1" u="sng" dirty="0"/>
          </a:p>
          <a:p>
            <a:r>
              <a:rPr lang="ru-RU" sz="3600" dirty="0"/>
              <a:t>   - Повышение уровня стрессоустойчивости учащихся.</a:t>
            </a:r>
            <a:endParaRPr lang="ru-RU" sz="3600" dirty="0"/>
          </a:p>
          <a:p>
            <a:r>
              <a:rPr lang="ru-RU" sz="3600" dirty="0"/>
              <a:t>   - Формирование у школьников навыков саморегуляции и управления стрессом.</a:t>
            </a:r>
            <a:endParaRPr lang="ru-RU" sz="3600" dirty="0"/>
          </a:p>
          <a:p>
            <a:r>
              <a:rPr lang="ru-RU" sz="3600" dirty="0"/>
              <a:t>   - Улучшение общего психоэмоционального состояния и способности к концентрации на уроках.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29055" y="246969"/>
            <a:ext cx="790575" cy="7905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1167</Words>
  <Application>WPS Presentation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Wingdings 3</vt:lpstr>
      <vt:lpstr>Arial</vt:lpstr>
      <vt:lpstr>Century Gothic</vt:lpstr>
      <vt:lpstr>Microsoft YaHei</vt:lpstr>
      <vt:lpstr>Arial Unicode MS</vt:lpstr>
      <vt:lpstr>Calibri</vt:lpstr>
      <vt:lpstr>Ион</vt:lpstr>
      <vt:lpstr>Биология и психология: формирование стрессоустойчивости у школьников 8-9 классов</vt:lpstr>
      <vt:lpstr>PowerPoint 演示文稿</vt:lpstr>
      <vt:lpstr>СРЕДСТВА</vt:lpstr>
      <vt:lpstr>РЕСУРСЫ</vt:lpstr>
      <vt:lpstr>ЭКСПЕРТЫ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 и психология: формирование стрессоустойчивости у школьников 8-9 классов</dc:title>
  <dc:creator>Пользователь</dc:creator>
  <cp:lastModifiedBy>user</cp:lastModifiedBy>
  <cp:revision>3</cp:revision>
  <dcterms:created xsi:type="dcterms:W3CDTF">2024-01-17T16:39:00Z</dcterms:created>
  <dcterms:modified xsi:type="dcterms:W3CDTF">2024-06-30T14:12:09Z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C0F6D268AAFB470083F3441A4CCCC1E0_12</vt:lpwstr>
  </property>
  <property fmtid="{D5CDD505-2E9C-101B-9397-08002B2CF9AE}" pid="3" name="KSOProductBuildVer">
    <vt:lpwstr>1049-12.2.0.17119</vt:lpwstr>
  </property>
</Properties>
</file>