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72" r:id="rId5"/>
    <p:sldId id="257" r:id="rId6"/>
    <p:sldId id="273" r:id="rId7"/>
    <p:sldId id="259" r:id="rId8"/>
    <p:sldId id="258" r:id="rId9"/>
    <p:sldId id="276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77" r:id="rId19"/>
    <p:sldId id="266" r:id="rId20"/>
    <p:sldId id="269" r:id="rId21"/>
    <p:sldId id="275" r:id="rId22"/>
    <p:sldId id="270" r:id="rId23"/>
    <p:sldId id="274" r:id="rId24"/>
    <p:sldId id="28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99" r:id="rId34"/>
    <p:sldId id="300" r:id="rId35"/>
    <p:sldId id="288" r:id="rId36"/>
    <p:sldId id="289" r:id="rId37"/>
    <p:sldId id="329" r:id="rId38"/>
    <p:sldId id="290" r:id="rId39"/>
    <p:sldId id="291" r:id="rId40"/>
    <p:sldId id="292" r:id="rId41"/>
    <p:sldId id="293" r:id="rId42"/>
    <p:sldId id="294" r:id="rId43"/>
    <p:sldId id="323" r:id="rId44"/>
    <p:sldId id="295" r:id="rId45"/>
    <p:sldId id="298" r:id="rId46"/>
    <p:sldId id="330" r:id="rId47"/>
    <p:sldId id="296" r:id="rId48"/>
    <p:sldId id="297" r:id="rId49"/>
    <p:sldId id="271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E014-B140-4DF0-BB15-0EC819E68D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5B18-A0BB-41DA-830E-3CA85622B5E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                                                                      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624" y="1690688"/>
            <a:ext cx="10515600" cy="39178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7CEEB"/>
                </a:solidFill>
                <a:latin typeface="Monotype Corsiva" panose="03010101010201010101" pitchFamily="66" charset="0"/>
              </a:rPr>
              <a:t>    </a:t>
            </a:r>
            <a:r>
              <a:rPr lang="ru-RU" sz="3600" b="1" dirty="0" smtClean="0">
                <a:solidFill>
                  <a:srgbClr val="87CEEB"/>
                </a:solidFill>
                <a:latin typeface="Monotype Corsiva" panose="03010101010201010101" pitchFamily="66" charset="0"/>
              </a:rPr>
              <a:t>Предмет математики настолько серьезен, что нужно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87CEEB"/>
                </a:solidFill>
                <a:latin typeface="Monotype Corsiva" panose="03010101010201010101" pitchFamily="66" charset="0"/>
              </a:rPr>
              <a:t>не упускать случая, сделать его немного занимательным</a:t>
            </a:r>
            <a:br>
              <a:rPr lang="ru-RU" sz="3600" dirty="0" smtClean="0"/>
            </a:br>
            <a:endParaRPr lang="ru-RU" sz="3600" dirty="0" smtClean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87CEEB"/>
                </a:solidFill>
                <a:latin typeface="Monotype Corsiva" panose="03010101010201010101" pitchFamily="66" charset="0"/>
              </a:rPr>
              <a:t>                                                                           </a:t>
            </a:r>
            <a:r>
              <a:rPr lang="ru-RU" sz="3600" b="1" dirty="0" err="1">
                <a:solidFill>
                  <a:srgbClr val="87CEEB"/>
                </a:solidFill>
                <a:latin typeface="Monotype Corsiva" panose="03010101010201010101" pitchFamily="66" charset="0"/>
              </a:rPr>
              <a:t>Блез</a:t>
            </a:r>
            <a:r>
              <a:rPr lang="ru-RU" sz="3600" b="1" dirty="0">
                <a:solidFill>
                  <a:srgbClr val="87CEEB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87CEEB"/>
                </a:solidFill>
                <a:latin typeface="Monotype Corsiva" panose="03010101010201010101" pitchFamily="66" charset="0"/>
              </a:rPr>
              <a:t>Паскаль</a:t>
            </a:r>
            <a:endParaRPr lang="ru-RU" sz="3600" b="1" dirty="0" smtClean="0">
              <a:solidFill>
                <a:srgbClr val="87CEEB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Мария\Desktop\подобие автомобилей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579549"/>
            <a:ext cx="8023539" cy="597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добие 6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5" y="481035"/>
            <a:ext cx="5549721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подобие 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15" y="2328706"/>
            <a:ext cx="6115685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добие 4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0" y="1181681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подобие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89" y="-190017"/>
            <a:ext cx="5237480" cy="785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добие7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78" y="1027906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подобие 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4" y="365125"/>
            <a:ext cx="6042660" cy="58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добие2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365125"/>
            <a:ext cx="4880447" cy="593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подоби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54" y="-190456"/>
            <a:ext cx="6356404" cy="77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ртет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-476517"/>
            <a:ext cx="11044707" cy="6915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ртрет ифото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27" y="-238258"/>
            <a:ext cx="7948412" cy="709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восковых фигур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935162"/>
            <a:ext cx="484245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1027906"/>
            <a:ext cx="5563674" cy="525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тень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33" y="1690688"/>
            <a:ext cx="6902443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тень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0" y="0"/>
            <a:ext cx="6118860" cy="289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добные тела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0"/>
            <a:ext cx="10019764" cy="646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0"/>
            <a:ext cx="10972799" cy="6632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реобразование подобия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7" y="365125"/>
            <a:ext cx="9517486" cy="585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16" y="500062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5" y="0"/>
            <a:ext cx="10724882" cy="6040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82" y="365125"/>
            <a:ext cx="9973235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6"/>
            <a:ext cx="10040471" cy="5968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" y="365125"/>
            <a:ext cx="10515600" cy="5798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1706"/>
            <a:ext cx="9879106" cy="5975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349752" cy="6116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242176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995211" cy="6575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648494"/>
            <a:ext cx="9338055" cy="5984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295965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918"/>
            <a:ext cx="10013576" cy="6055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45588" cy="6040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365125"/>
            <a:ext cx="10856259" cy="6022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-1"/>
            <a:ext cx="11591364" cy="6589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013576" cy="608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365124"/>
            <a:ext cx="11040036" cy="603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4"/>
            <a:ext cx="10161494" cy="608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34471"/>
            <a:ext cx="11031071" cy="6279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Планета и глобус</a:t>
            </a:r>
            <a:endParaRPr lang="ru-RU" dirty="0"/>
          </a:p>
        </p:txBody>
      </p:sp>
      <p:pic>
        <p:nvPicPr>
          <p:cNvPr id="4" name="Объект 3" descr="C:\Users\Мария\Desktop\планета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92" y="1416676"/>
            <a:ext cx="5820178" cy="494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глобу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20" y="2459788"/>
            <a:ext cx="2913688" cy="225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03859" cy="594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918"/>
            <a:ext cx="11053482" cy="6306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Применение подобия при решении задач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свойства тхор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565" y="1559560"/>
            <a:ext cx="10470515" cy="67087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47294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18" y="-57430"/>
            <a:ext cx="1023769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" y="309282"/>
            <a:ext cx="10771094" cy="6078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Отношение объемов подобных тел равно кубу коэффициента подобия: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V1/V2=k^3</a:t>
            </a: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" y="365125"/>
            <a:ext cx="10632141" cy="630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" y="268941"/>
            <a:ext cx="10932459" cy="622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три причины ,по  которым человек  должен изучать тему «Подобие»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-201545"/>
            <a:ext cx="10522039" cy="6795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Мария\Desktop\подобные  ивотные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31" y="365125"/>
            <a:ext cx="9955368" cy="639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Мария\Desktop\пирамиды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910437" cy="570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подобие растени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1" y="1169574"/>
            <a:ext cx="5292144" cy="458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365124"/>
            <a:ext cx="10650828" cy="6061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Мария\Desktop\авто 3.jpg"/>
          <p:cNvPicPr>
            <a:picLocks noGrp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207384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рия\Desktop\авто-подоби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21" y="2517832"/>
            <a:ext cx="6115685" cy="408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WPS Presentation</Application>
  <PresentationFormat>Широкоэкранный</PresentationFormat>
  <Paragraphs>18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7" baseType="lpstr">
      <vt:lpstr>Arial</vt:lpstr>
      <vt:lpstr>SimSun</vt:lpstr>
      <vt:lpstr>Wingdings</vt:lpstr>
      <vt:lpstr>Monotype Corsiva</vt:lpstr>
      <vt:lpstr>Calibri Light</vt:lpstr>
      <vt:lpstr>Calibri</vt:lpstr>
      <vt:lpstr>Microsoft YaHei</vt:lpstr>
      <vt:lpstr>Arial Unicode MS</vt:lpstr>
      <vt:lpstr>Тема Office</vt:lpstr>
      <vt:lpstr>                                                                        </vt:lpstr>
      <vt:lpstr>PowerPoint 演示文稿</vt:lpstr>
      <vt:lpstr>PowerPoint 演示文稿</vt:lpstr>
      <vt:lpstr>Планета и глобус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Музей восковых фигур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Применение подобия при решении задач</vt:lpstr>
      <vt:lpstr>PowerPoint 演示文稿</vt:lpstr>
      <vt:lpstr>PowerPoint 演示文稿</vt:lpstr>
      <vt:lpstr>Отношение объемов подобных тел равно кубу коэффициента подобия:</vt:lpstr>
      <vt:lpstr>PowerPoint 演示文稿</vt:lpstr>
      <vt:lpstr>PowerPoint 演示文稿</vt:lpstr>
      <vt:lpstr>Назовите три причины ,по  которым человек  должен изучать тему «Подобие»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Харина</dc:creator>
  <cp:lastModifiedBy>Марина</cp:lastModifiedBy>
  <cp:revision>20</cp:revision>
  <dcterms:created xsi:type="dcterms:W3CDTF">2021-02-23T11:03:00Z</dcterms:created>
  <dcterms:modified xsi:type="dcterms:W3CDTF">2023-11-06T16:36:08Z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9DE79536C39E49658CA9888953C5C6B0_12</vt:lpwstr>
  </property>
  <property fmtid="{D5CDD505-2E9C-101B-9397-08002B2CF9AE}" pid="3" name="KSOProductBuildVer">
    <vt:lpwstr>1049-12.2.0.13266</vt:lpwstr>
  </property>
</Properties>
</file>