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A0EDA4-FD68-4E9C-9012-B69B1261385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0405AC-DF91-4E33-A8C2-1615520DD3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60345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Look at the photo. </a:t>
            </a:r>
            <a:br>
              <a:rPr lang="en-US" b="1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4" t="27557" r="20078" b="48884"/>
          <a:stretch/>
        </p:blipFill>
        <p:spPr bwMode="auto">
          <a:xfrm>
            <a:off x="539552" y="1484784"/>
            <a:ext cx="3024336" cy="31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94116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Read.</a:t>
            </a:r>
          </a:p>
          <a:p>
            <a:r>
              <a:rPr lang="en-US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is the topic of the lesson?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67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8680" r="34228" b="7986"/>
          <a:stretch/>
        </p:blipFill>
        <p:spPr bwMode="auto">
          <a:xfrm>
            <a:off x="2627784" y="224644"/>
            <a:ext cx="4687066" cy="64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00" y="-99392"/>
            <a:ext cx="6131024" cy="1399032"/>
          </a:xfrm>
        </p:spPr>
        <p:txBody>
          <a:bodyPr/>
          <a:lstStyle/>
          <a:p>
            <a:r>
              <a:rPr lang="en-US" b="1" i="1" dirty="0" smtClean="0"/>
              <a:t>Check  list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6342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3790"/>
            <a:ext cx="8280920" cy="475541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Excellent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Good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Not bad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7" y="1882374"/>
            <a:ext cx="1717647" cy="201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96621"/>
            <a:ext cx="3008870" cy="17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1949875" cy="157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8488853" cy="6192688"/>
          </a:xfrm>
        </p:spPr>
      </p:pic>
    </p:spTree>
    <p:extLst>
      <p:ext uri="{BB962C8B-B14F-4D97-AF65-F5344CB8AC3E}">
        <p14:creationId xmlns:p14="http://schemas.microsoft.com/office/powerpoint/2010/main" val="71235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these questions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21378" b="6635"/>
          <a:stretch/>
        </p:blipFill>
        <p:spPr bwMode="auto">
          <a:xfrm>
            <a:off x="611560" y="1484784"/>
            <a:ext cx="8136904" cy="51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9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Grammar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3668" r="12860" b="7241"/>
          <a:stretch/>
        </p:blipFill>
        <p:spPr bwMode="auto">
          <a:xfrm>
            <a:off x="611560" y="1244483"/>
            <a:ext cx="7992888" cy="53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0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Birthday parties around the world</a:t>
            </a:r>
            <a:br>
              <a:rPr lang="en-US" b="1" dirty="0">
                <a:effectLst/>
              </a:rPr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4880" r="11496" b="12696"/>
          <a:stretch/>
        </p:blipFill>
        <p:spPr bwMode="auto">
          <a:xfrm>
            <a:off x="251519" y="1340768"/>
            <a:ext cx="859727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4274" r="11325" b="15726"/>
          <a:stretch/>
        </p:blipFill>
        <p:spPr bwMode="auto">
          <a:xfrm>
            <a:off x="169124" y="1124744"/>
            <a:ext cx="8741064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4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Check</a:t>
            </a:r>
            <a:endParaRPr lang="ru-RU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5183" r="13200" b="7241"/>
          <a:stretch/>
        </p:blipFill>
        <p:spPr bwMode="auto">
          <a:xfrm>
            <a:off x="395536" y="1620250"/>
            <a:ext cx="7920880" cy="526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2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:\Users\БОСС\Desktop\dbf4881f95af865f42551c8a4dcc1bd04940521d867a5edfa072c688908e4c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9107"/>
            <a:ext cx="4647659" cy="26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БОСС\Desktop\25190011edd815f195a8b76e84c319cf18064c67c10652bd3f08026ba040c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150"/>
            <a:ext cx="4600973" cy="2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БОСС\Desktop\31bdb09cce10f9c073586e4ed7b824f42f7a50673e7bd8c2eaf4ba448cec2d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74032"/>
            <a:ext cx="4464496" cy="25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БОСС\Desktop\dfa21b7da2b2d6460b85b06af25a2fbf800ef5802b48d8942c746d0ea56535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121436"/>
            <a:ext cx="4600973" cy="2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61" y="404664"/>
            <a:ext cx="8229600" cy="1399032"/>
          </a:xfrm>
        </p:spPr>
        <p:txBody>
          <a:bodyPr/>
          <a:lstStyle/>
          <a:p>
            <a:r>
              <a:rPr lang="en-US" b="1" dirty="0">
                <a:effectLst/>
              </a:rPr>
              <a:t>Look at the pictures and say.</a:t>
            </a:r>
            <a:br>
              <a:rPr lang="en-US" b="1" dirty="0">
                <a:effectLst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4880" r="13542" b="12393"/>
          <a:stretch/>
        </p:blipFill>
        <p:spPr bwMode="auto">
          <a:xfrm>
            <a:off x="4394340" y="2589759"/>
            <a:ext cx="4749660" cy="426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Check your progress</a:t>
            </a:r>
            <a:endParaRPr lang="ru-RU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5486" r="9281" b="17241"/>
          <a:stretch/>
        </p:blipFill>
        <p:spPr bwMode="auto">
          <a:xfrm>
            <a:off x="237328" y="1772931"/>
            <a:ext cx="8511136" cy="47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71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38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     Look at the photo.  </vt:lpstr>
      <vt:lpstr>Презентация PowerPoint</vt:lpstr>
      <vt:lpstr>Answer these questions</vt:lpstr>
      <vt:lpstr>Grammar</vt:lpstr>
      <vt:lpstr>Birthday parties around the world </vt:lpstr>
      <vt:lpstr>Презентация PowerPoint</vt:lpstr>
      <vt:lpstr>Check</vt:lpstr>
      <vt:lpstr>Look at the pictures and say. </vt:lpstr>
      <vt:lpstr>Check your progress</vt:lpstr>
      <vt:lpstr>Check  list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 photo.</dc:title>
  <dc:creator>БОСС</dc:creator>
  <cp:lastModifiedBy>БОСС</cp:lastModifiedBy>
  <cp:revision>14</cp:revision>
  <dcterms:created xsi:type="dcterms:W3CDTF">2024-05-03T16:17:53Z</dcterms:created>
  <dcterms:modified xsi:type="dcterms:W3CDTF">2024-06-03T08:48:57Z</dcterms:modified>
</cp:coreProperties>
</file>