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2" r:id="rId10"/>
    <p:sldId id="259" r:id="rId11"/>
    <p:sldId id="270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BE50-DB5B-4DCC-AF8B-682637C64B25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8A690-2A11-4F04-ABD1-E39B78B41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718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BE50-DB5B-4DCC-AF8B-682637C64B25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8A690-2A11-4F04-ABD1-E39B78B41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957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BE50-DB5B-4DCC-AF8B-682637C64B25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8A690-2A11-4F04-ABD1-E39B78B41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099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BE50-DB5B-4DCC-AF8B-682637C64B25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8A690-2A11-4F04-ABD1-E39B78B41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747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BE50-DB5B-4DCC-AF8B-682637C64B25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8A690-2A11-4F04-ABD1-E39B78B41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02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BE50-DB5B-4DCC-AF8B-682637C64B25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8A690-2A11-4F04-ABD1-E39B78B41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292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BE50-DB5B-4DCC-AF8B-682637C64B25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8A690-2A11-4F04-ABD1-E39B78B41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03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BE50-DB5B-4DCC-AF8B-682637C64B25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8A690-2A11-4F04-ABD1-E39B78B41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406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BE50-DB5B-4DCC-AF8B-682637C64B25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8A690-2A11-4F04-ABD1-E39B78B41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166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BE50-DB5B-4DCC-AF8B-682637C64B25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8A690-2A11-4F04-ABD1-E39B78B41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31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BE50-DB5B-4DCC-AF8B-682637C64B25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8A690-2A11-4F04-ABD1-E39B78B41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10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1BE50-DB5B-4DCC-AF8B-682637C64B25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8A690-2A11-4F04-ABD1-E39B78B41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55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7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Память о великом русском ученом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Д.И. Менделееве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190 лет со дня рождения</a:t>
            </a:r>
            <a:endParaRPr lang="ru-RU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636" y="2204864"/>
            <a:ext cx="4330019" cy="395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976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04664"/>
            <a:ext cx="7704856" cy="568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612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9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Могила Д.И. Менделеева на Литераторских мостках в Санкт-Петербурге </a:t>
            </a:r>
            <a:endParaRPr lang="ru-RU" sz="2800" b="1" dirty="0" smtClean="0">
              <a:solidFill>
                <a:srgbClr val="002060"/>
              </a:solidFill>
            </a:endParaRPr>
          </a:p>
        </p:txBody>
      </p:sp>
      <p:pic>
        <p:nvPicPr>
          <p:cNvPr id="3" name="Picture 2" descr="https://bigpicture.ru/wp-content/uploads/2018/02/8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688" y="1428736"/>
            <a:ext cx="5760640" cy="4857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8951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Памятник Дмитрию Менделееву и его периодической таблице на стене ВНИИ метрологии им. Менделеева в Санкт-Петербурге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https://bigpicture.ru/wp-content/uploads/2018/02/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1988840"/>
            <a:ext cx="6120680" cy="44836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1412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77686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847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70485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22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62464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Митя рано выучился читать - в четыре года - и жадно поглощал книги из библиотеки отца . Отрываясь от чтения, мальчик бежал в лес наблюдать за жизнью зверей и птиц. Или приходил на стекольный завод и заворожено смотрел, как струя расплавленного стекла превращается в чашки и графины. Может быть, именно тогда он и увлёкся химией - наукой о чудесных превращениях веществ.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413338"/>
            <a:ext cx="6174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В 1841 Дмитрий Иванович поступил в Тобольскую гимназию. Успехами Дмитрий блистал только в первых классах гимназии. Потом учёба перестала его увлекать, и он хорошо учился только по тем предметам, которые ему нравились и легко давались - математике, физике, истории и литературе.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ÐÐ°ÑÑÐ¸Ð½ÐºÐ¸ Ð¿Ð¾ Ð·Ð°Ð¿ÑÐ¾ÑÑ Ð¼ÐµÐ½Ð´ÐµÐ»ÐµÐµÐ² ÑÐ¾ÑÐ¾Ð³ÑÐ°ÑÐ¸Ð¸"/>
          <p:cNvPicPr>
            <a:picLocks noChangeAspect="1" noChangeArrowheads="1"/>
          </p:cNvPicPr>
          <p:nvPr/>
        </p:nvPicPr>
        <p:blipFill>
          <a:blip r:embed="rId2"/>
          <a:srcRect l="48649"/>
          <a:stretch>
            <a:fillRect/>
          </a:stretch>
        </p:blipFill>
        <p:spPr bwMode="auto">
          <a:xfrm>
            <a:off x="4788024" y="4077072"/>
            <a:ext cx="2448272" cy="2518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6752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В 1950 г. Д.И. Менделеев поступил в Петербургский педагогический институт на физико-математический факультет, здесь у него появляется интерес к химии, много времени он проводил в химических лабораториях.</a:t>
            </a:r>
            <a:endParaRPr lang="ru-RU" sz="2000" b="1" dirty="0" smtClean="0">
              <a:solidFill>
                <a:srgbClr val="002060"/>
              </a:solidFill>
            </a:endParaRPr>
          </a:p>
        </p:txBody>
      </p:sp>
      <p:pic>
        <p:nvPicPr>
          <p:cNvPr id="3" name="Picture 2" descr="ÐÐ°ÑÑÐ¸Ð½ÐºÐ¸ Ð¿Ð¾ Ð·Ð°Ð¿ÑÐ¾ÑÑ Ð´Ð¼Ð¸ÑÑÐ¸Ð¹ Ð¸Ð²Ð°Ð½Ð¾Ð²Ð¸Ñ Ð¼ÐµÐ½Ð´ÐµÐ»ÐµÐµÐ² ÑÐ¾ÑÐ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988840"/>
            <a:ext cx="2928923" cy="40324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0843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В 1855 г. Д.И. Менделеев окончил институт, получил звание «Старший учитель» и золотую медаль. Некоторое время он работает учителем в гимназии, затем в Петербургском университете. </a:t>
            </a:r>
          </a:p>
        </p:txBody>
      </p:sp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357430"/>
            <a:ext cx="6560166" cy="40386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3454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Вскоре молодого талантливого учёного отправляют за границу, где он работает в лабораториях известных учёных. По возвращении Д.И. Менделеев получает место профессора преподавателя в Петербургском университете 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46097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В 1861 году Менделеев возвращается в Санкт-Петербург, где возобновляет чтение лекций по органической химии в университете и издает замечательный по тому времени учебник: «Органическая химия». За этот труд Дмитрий Иванович был удостоен Демидовской премии. 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4" descr="http://vivovoco.ibmh.msk.su/VV/JOURNAL/NATURE/02_02/BLOX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643182"/>
            <a:ext cx="3000396" cy="38887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3105835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Дмитрий Иванович Менделеев.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1878 г. Фото </a:t>
            </a:r>
            <a:r>
              <a:rPr lang="ru-RU" b="1" dirty="0" err="1" smtClean="0">
                <a:solidFill>
                  <a:srgbClr val="C00000"/>
                </a:solidFill>
              </a:rPr>
              <a:t>С.Левицкого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200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9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Более 35 лет своей жизни посвятил  учёный преподавательской  работе.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" name="Picture 6" descr="ÐÐ°ÑÑÐ¸Ð½ÐºÐ¸ Ð¿Ð¾ Ð·Ð°Ð¿ÑÐ¾ÑÑ Ð¼ÐµÐ½Ð´ÐµÐ»ÐµÐµÐ² ÑÐ¾ÑÐ¾Ð³ÑÐ°ÑÐ¸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1340768"/>
            <a:ext cx="6192688" cy="47529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8247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332656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В 1869 г. в результате длительной и кропотливой работы им был открыт периодический закон – основной закон химии.</a:t>
            </a:r>
            <a:endParaRPr lang="ru-RU" sz="2400" b="1" dirty="0"/>
          </a:p>
        </p:txBody>
      </p:sp>
      <p:pic>
        <p:nvPicPr>
          <p:cNvPr id="4" name="Picture 2" descr="ÐÐ°ÑÑÐ¸Ð½ÐºÐ¸ Ð¿Ð¾ Ð·Ð°Ð¿ÑÐ¾ÑÑ Ð¼ÐµÐ½Ð´ÐµÐ»ÐµÐµÐ² ÐºÐ½Ð¸Ð³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768" y="1785926"/>
            <a:ext cx="4374232" cy="4000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5283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309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4</cp:revision>
  <dcterms:created xsi:type="dcterms:W3CDTF">2024-03-25T13:55:37Z</dcterms:created>
  <dcterms:modified xsi:type="dcterms:W3CDTF">2024-03-25T14:35:54Z</dcterms:modified>
</cp:coreProperties>
</file>