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1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09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22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2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29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4FA5-E08A-4DDF-AC5B-1D1E3BDE83B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EFCF34-C263-4D95-9411-9B405434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1metodist.ru/#/document/97/503026/dfas53yul5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318A0B-15D6-4F9F-B550-46FE08856185}"/>
              </a:ext>
            </a:extLst>
          </p:cNvPr>
          <p:cNvSpPr txBox="1"/>
          <p:nvPr/>
        </p:nvSpPr>
        <p:spPr>
          <a:xfrm>
            <a:off x="1585520" y="2696871"/>
            <a:ext cx="7491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ru-RU" b="1" i="0" dirty="0">
                <a:solidFill>
                  <a:srgbClr val="181818"/>
                </a:solidFill>
                <a:effectLst/>
                <a:latin typeface="Open Sans"/>
              </a:rPr>
              <a:t>«Формирование основ финансовой грамотности у детей  дошкольного возраста 6-7 лет»</a:t>
            </a:r>
          </a:p>
          <a:p>
            <a:pPr indent="180340" algn="just">
              <a:spcAft>
                <a:spcPts val="0"/>
              </a:spcAft>
            </a:pPr>
            <a:endParaRPr lang="ru-RU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6CA90A-DC89-475E-90B5-BD7E25A0BEE4}"/>
              </a:ext>
            </a:extLst>
          </p:cNvPr>
          <p:cNvSpPr txBox="1"/>
          <p:nvPr/>
        </p:nvSpPr>
        <p:spPr>
          <a:xfrm>
            <a:off x="2743201" y="2327539"/>
            <a:ext cx="46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самообразованию на тему: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4A821F-9C46-4226-A1B8-2528EDC8D047}"/>
              </a:ext>
            </a:extLst>
          </p:cNvPr>
          <p:cNvSpPr txBox="1"/>
          <p:nvPr/>
        </p:nvSpPr>
        <p:spPr>
          <a:xfrm>
            <a:off x="6258187" y="5117284"/>
            <a:ext cx="339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Жаворонкова М.С.</a:t>
            </a:r>
          </a:p>
        </p:txBody>
      </p:sp>
    </p:spTree>
    <p:extLst>
      <p:ext uri="{BB962C8B-B14F-4D97-AF65-F5344CB8AC3E}">
        <p14:creationId xmlns:p14="http://schemas.microsoft.com/office/powerpoint/2010/main" val="19589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621A7BF-BF74-408C-ABAB-6F0EBD2A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17311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программы.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 descr="Изображение выглядит как текст, докумен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05739F-3B68-4956-B6E6-4BD508BA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7" y="367099"/>
            <a:ext cx="7426296" cy="64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FCC1028-4125-4FF4-A517-29CE1D59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77225"/>
            <a:ext cx="173114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E3BB52-FE3A-4A94-8435-B7D573493257}"/>
              </a:ext>
            </a:extLst>
          </p:cNvPr>
          <p:cNvSpPr txBox="1"/>
          <p:nvPr/>
        </p:nvSpPr>
        <p:spPr>
          <a:xfrm>
            <a:off x="838899" y="563473"/>
            <a:ext cx="8607104" cy="17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 «Финансовая грамотность детей дошкольного возраста».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Буклеты для родителей «Ребенок и карманные деньги: 10 советов родителям».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Наглядная информация «Экономические сказки».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«Как можно сэкономить деньги в семье»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7AFDA4-E133-4B26-BAC3-E8171234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68" y="2388052"/>
            <a:ext cx="2492272" cy="42629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6C63D0-33FA-4C24-9100-FF4ADE7B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46" y="2491530"/>
            <a:ext cx="3053068" cy="30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A70B7B-CE0C-48B2-B7DB-337C26B7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56" y="520116"/>
            <a:ext cx="2444789" cy="3208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C53F18-4A69-45DA-BF7F-D2AB48110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83" y="69134"/>
            <a:ext cx="2578604" cy="3659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D95A3D-8C1C-4F8C-8767-DDD135C9C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444" y="2869034"/>
            <a:ext cx="2592578" cy="36597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5ABA37-A259-4980-AD2C-4C5E8530C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219" y="2042996"/>
            <a:ext cx="3121228" cy="43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AC8C06-D124-46BC-AA8E-9AFD7982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4" y="563312"/>
            <a:ext cx="3459397" cy="1851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50FA15-7F02-4DE6-B3A5-6AF58DC520DB}"/>
              </a:ext>
            </a:extLst>
          </p:cNvPr>
          <p:cNvSpPr txBox="1"/>
          <p:nvPr/>
        </p:nvSpPr>
        <p:spPr>
          <a:xfrm>
            <a:off x="592486" y="145367"/>
            <a:ext cx="226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F5692D-7E2D-4140-865C-22405608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86" y="3866509"/>
            <a:ext cx="3937569" cy="2168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B63636-02F6-44DB-B4AF-84D19750E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958" y="3782346"/>
            <a:ext cx="3182254" cy="2320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EA02B1-A1CF-4798-85DF-D140032D3A60}"/>
              </a:ext>
            </a:extLst>
          </p:cNvPr>
          <p:cNvSpPr txBox="1"/>
          <p:nvPr/>
        </p:nvSpPr>
        <p:spPr>
          <a:xfrm>
            <a:off x="3900881" y="3241055"/>
            <a:ext cx="146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4017DC-6582-4D48-98AC-CD4FB15745B8}"/>
              </a:ext>
            </a:extLst>
          </p:cNvPr>
          <p:cNvSpPr txBox="1"/>
          <p:nvPr/>
        </p:nvSpPr>
        <p:spPr>
          <a:xfrm>
            <a:off x="206592" y="2548044"/>
            <a:ext cx="923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обучающих мультфильмов по финансовой грамотности «Уроки Тетушки Совы», «Кот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Кубакот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9AAECB-3B12-4499-83DE-62E6DF575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14" y="563311"/>
            <a:ext cx="3278264" cy="18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053E39-C8E8-48FF-9765-137C4E5406B5}"/>
              </a:ext>
            </a:extLst>
          </p:cNvPr>
          <p:cNvSpPr txBox="1"/>
          <p:nvPr/>
        </p:nvSpPr>
        <p:spPr>
          <a:xfrm>
            <a:off x="855677" y="965254"/>
            <a:ext cx="8523214" cy="370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теме: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Романова В.А.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Катькалова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А.Л. Гросс Н.А. «Первые шаги в мире финансов»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 России «Финансовая культура» (сайт)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Шатова А.Д., Аксенова Ю.А. «Экономическое воспитание дошкольников: формирование предпосылок к финансовой грамотности. Примерная парциальная образовательная программа дошкольного образования при поддержке Банк России.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Сбербанк курс «Юный финансист»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 на основе примерной парциальной образовательной программы дошкольного образования для детей 5–7 лет.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FCE16A-84D8-4E97-ACA6-37B63CA82105}"/>
              </a:ext>
            </a:extLst>
          </p:cNvPr>
          <p:cNvSpPr txBox="1"/>
          <p:nvPr/>
        </p:nvSpPr>
        <p:spPr>
          <a:xfrm>
            <a:off x="553673" y="1984843"/>
            <a:ext cx="8592733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первоначальных представлений о потребностях.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о купле-продаже товаров.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о деньгах как об универсальном средстве обмена, платежа и накопления.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полученные умения и навыки в реальных жизненных ситуациях.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игровую деятельность детей.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4A231E-1D05-4C13-A9AF-B579DD33B8A5}"/>
              </a:ext>
            </a:extLst>
          </p:cNvPr>
          <p:cNvSpPr txBox="1"/>
          <p:nvPr/>
        </p:nvSpPr>
        <p:spPr>
          <a:xfrm>
            <a:off x="661846" y="602266"/>
            <a:ext cx="8376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систематизировать теоретические основы формирования финансовой грамотности у детей дошкольного возраста 6-7 лет</a:t>
            </a:r>
          </a:p>
        </p:txBody>
      </p:sp>
    </p:spTree>
    <p:extLst>
      <p:ext uri="{BB962C8B-B14F-4D97-AF65-F5344CB8AC3E}">
        <p14:creationId xmlns:p14="http://schemas.microsoft.com/office/powerpoint/2010/main" val="4140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96B31C-1E3E-4E5F-9F62-77598DA85A37}"/>
              </a:ext>
            </a:extLst>
          </p:cNvPr>
          <p:cNvSpPr txBox="1"/>
          <p:nvPr/>
        </p:nvSpPr>
        <p:spPr>
          <a:xfrm>
            <a:off x="75501" y="193231"/>
            <a:ext cx="9454391" cy="485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миру экономической действительности – одна из сложных и в то же  время важных проблем. Нынешним дошкольникам предстоит жить в веке сложных социальных и экономических отношений. Это потребует от них умение правильно ориентироваться в различных жизненных ситуациях, самостоятельно, творчески действовать, а значит – строить свою жизнь более организованно, разумно. Экономическое воспитание дошкольников не только приближает ребенка к реальной жизни, обучая его ориентироваться в происходящем, но и формирует деловые качества личности, что обеспечивает преемственность в обучении между детским садом и школой. Ребенок прежде всего познает азы семейной педагогики, поскольку именно в семье он делает свои первые шаги в мире экономической действительности, получает о ней первые представления. Дошкольник узнает о труде, профессиях родных и близких, о финансовом положении семьи. Старшие дошкольники учатся оперировать деньгами, соотносить доход с ценой на товар, узнают, что деньги служат средством обмена товарами между людьми. Разумное экономическое воспитание служит основой правильного миропонимания и организации эффективного взаимодействия ребенка с окружающим миром.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45E2B9-527D-49C6-A9BE-343579A7D009}"/>
              </a:ext>
            </a:extLst>
          </p:cNvPr>
          <p:cNvSpPr txBox="1"/>
          <p:nvPr/>
        </p:nvSpPr>
        <p:spPr>
          <a:xfrm>
            <a:off x="142613" y="145483"/>
            <a:ext cx="92698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под финансовой грамотностью понимается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теперь обязаны формировать предпосылки финансовой грамотности у дошкольников данная формулировка прописана (</a:t>
            </a:r>
            <a:r>
              <a:rPr lang="ru-RU" b="0" i="0" u="none" strike="noStrike" dirty="0">
                <a:solidFill>
                  <a:srgbClr val="27638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п. 18.7.2 ФОП ДО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3F10F4-5FBC-4E6E-B2EB-C1A407746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61" y="2880100"/>
            <a:ext cx="6982043" cy="3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62A879-4022-4920-9F66-0ED3E257AF86}"/>
              </a:ext>
            </a:extLst>
          </p:cNvPr>
          <p:cNvSpPr txBox="1"/>
          <p:nvPr/>
        </p:nvSpPr>
        <p:spPr>
          <a:xfrm>
            <a:off x="557867" y="611802"/>
            <a:ext cx="889652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</a:rPr>
              <a:t>Этапы работы по самообразованию: 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1 этап – информационно-аналитический (сбор научной и учебно-методической литературы)  (сентябрь – октябрь)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Изучение методической литературы по теме «Экономическое воспитание детей  дошкольного возраста 6-7 лет)»;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ознакомление с материалом по теме в сети Интернет;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обобщение материала.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  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2 этап – составление перспективного плана работы на учебный год (ноябрь-декабрь)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 -разработка консультаций, опросов, буклетов, анкетирования для родителей;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-разработка перспективного планирования работы с дошкольниками по теме «Экономическое воспитание детей дошкольного возраста 6-7 лет»;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разработка плана пополнения развивающей предметно-пространственной среды в группе по теме;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разработка дидактических игр по теме. 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- оформление рабочих тетрадей «Финансовая грамотность»</a:t>
            </a:r>
            <a:endParaRPr lang="ru-RU" dirty="0">
              <a:effectLst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3 этап – практический (январь – май)</a:t>
            </a:r>
            <a:endParaRPr lang="ru-RU" dirty="0">
              <a:effectLst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</a:rPr>
              <a:t>4 этап - подведение итогов. 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</a:rPr>
              <a:t>Срок реализации: 2023 -2024гг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06016A-F6C0-4EB4-B132-42220A461C24}"/>
              </a:ext>
            </a:extLst>
          </p:cNvPr>
          <p:cNvSpPr txBox="1"/>
          <p:nvPr/>
        </p:nvSpPr>
        <p:spPr>
          <a:xfrm>
            <a:off x="369116" y="193499"/>
            <a:ext cx="9446003" cy="6471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</a:rPr>
              <a:t>Февраль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1. Чтение сказка </a:t>
            </a:r>
            <a:r>
              <a:rPr lang="ru-RU" sz="1800" b="1" dirty="0" err="1">
                <a:effectLst/>
                <a:latin typeface="Times New Roman" panose="02020603050405020304" pitchFamily="18" charset="0"/>
              </a:rPr>
              <a:t>К.Д.Ушинского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 «Два плуга».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расширения знаний детей о натуральном обмене товаров; подвести к пониманию смысла выражения равноценный обмен. 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2. Беседа о труде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сформировать и закрепить у детей представления о труде и лени, познакомить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с профессиями взрослых.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3. Подвижная игра «Выбор профессии»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развивать у детей ловкость, скорость реакций и умение бросать и ловить мяч;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быстро реагировать и отвечать на вопросы.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4. 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Игра «Какие ошибки допустил художник?»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закрепить знания о профессиях и труде.</a:t>
            </a:r>
            <a:endParaRPr lang="ru-RU" dirty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Интерактивное занятие по мотивам сказки «Приключение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монетки».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сформировать у дошкольников представление о денежных знаках нашей страны.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сказки Б.В. Минин «Доверчивый Зайчик»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финансовую культуру, решать проблемную ситуацию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«В общем о деньгах»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сформировать и закрепить у детей представление о деньгах как о мере стоимости, средств платежа и накоплений; помочь осознать на доступном дошкольникам уровне взаимосвязь понятий «труд-продукт-деньги» и «стоимость продукта в зависимости от его качества»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578BE0-BDB0-48A2-8BA3-ADFF0139C9A3}"/>
              </a:ext>
            </a:extLst>
          </p:cNvPr>
          <p:cNvSpPr txBox="1"/>
          <p:nvPr/>
        </p:nvSpPr>
        <p:spPr>
          <a:xfrm>
            <a:off x="427840" y="542406"/>
            <a:ext cx="9982898" cy="5912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</a:rPr>
              <a:t>Март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1. Беседа «Откуда берутся деньги и на что тратятся?»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сформировать у детей понимание важности процесса планирования получения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и расходования денежных средств в семье.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2. Сюжетно-ролевая игра «Пиццерия для всей семьи»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сформировать у детей многоаспектное представление о деятельности предприятия общественного питания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3. Чтение сказки Т.В. Грековой «Клад»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расширение представлений детей об экономических представлениях; развитие умения формулировать вопросы экономического содержания.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4. Кукольный спектакль «Как Зайчика бережливости научили»</a:t>
            </a:r>
            <a:r>
              <a:rPr lang="ru-RU" sz="1800" dirty="0">
                <a:effectLst/>
                <a:latin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раскрыть детям смысл бережливости и рациональной траты денег.</a:t>
            </a:r>
            <a:endParaRPr lang="ru-RU" dirty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«История денег в России».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расширить знания детей о деньгах, эволюции форм денег.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арифметических задач.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научить дошкольников считать российские деньги и решать арифметические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в пределах 10 с опорой на наглядность.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рекламе.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сформировать у детей взвешенное, осознанное отношение к рекламе.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A16C81-7BAC-4F97-87AF-4401CB4E8794}"/>
              </a:ext>
            </a:extLst>
          </p:cNvPr>
          <p:cNvSpPr txBox="1"/>
          <p:nvPr/>
        </p:nvSpPr>
        <p:spPr>
          <a:xfrm>
            <a:off x="302004" y="250659"/>
            <a:ext cx="9018165" cy="345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</a:rPr>
              <a:t>Апрель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1. Чтение Б.В. Минин «Муравьи и старый горшочек»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раскрыть детям смысл бережливости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2. Просмотр мультфильма «Кот </a:t>
            </a:r>
            <a:r>
              <a:rPr lang="ru-RU" sz="1800" b="1" dirty="0" err="1">
                <a:effectLst/>
                <a:latin typeface="Times New Roman" panose="02020603050405020304" pitchFamily="18" charset="0"/>
              </a:rPr>
              <a:t>Кубакот</a:t>
            </a:r>
            <a:r>
              <a:rPr lang="ru-RU" sz="1800" b="1" dirty="0">
                <a:effectLst/>
                <a:latin typeface="Times New Roman" panose="02020603050405020304" pitchFamily="18" charset="0"/>
              </a:rPr>
              <a:t>: доходы и расходы»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продолжать формировать представления у детей о рациональной трате денег. 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3. Игровая ситуация «Приключения Копеечки»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формирование внимательного и бережного отношения к финансовым документам, объективное восприятие рекламы, учить выявлять рекламные трюки.</a:t>
            </a:r>
            <a:endParaRPr lang="ru-RU" dirty="0">
              <a:effectLst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</a:rPr>
              <a:t>4. Чтение Г.Х. Андерсен «Новое платье короля»</a:t>
            </a:r>
            <a:endParaRPr lang="ru-RU" dirty="0">
              <a:effectLst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</a:rPr>
              <a:t>Цель: формирование объективного восприятия рекламы.</a:t>
            </a:r>
            <a:endParaRPr lang="ru-RU" dirty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5.Мини-беседа «Полезные экономические навыки и привычки в быту»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формирование у детей полезных навыков и привычек в быту.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4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D084F-69EC-442D-A4A2-81FF53E8C63F}"/>
              </a:ext>
            </a:extLst>
          </p:cNvPr>
          <p:cNvSpPr txBox="1"/>
          <p:nvPr/>
        </p:nvSpPr>
        <p:spPr>
          <a:xfrm>
            <a:off x="369116" y="383257"/>
            <a:ext cx="8753911" cy="44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u="sng" dirty="0">
                <a:effectLst/>
                <a:latin typeface="Times New Roman" panose="02020603050405020304" pitchFamily="18" charset="0"/>
              </a:rPr>
              <a:t>Май</a:t>
            </a:r>
            <a:endParaRPr lang="ru-RU" dirty="0">
              <a:effectLst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1.Чтение Н. Носов «Заплатка»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учить оценивать поступки героев, бережливость к вещам.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Экскурсия в банк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закрепление знаний детей о работе банка.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ситуация «Что такое свое дело?»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(«Первые шаги в мире финансов стр122)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формирование понимания сущности понятия предпринимательская деятельность и ее значение в жизни человека.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«Тетушка Сова: предприниматель»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продолжать знакомить с профессией «предприниматель», плюсы и минусы этой профессии.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Викторина «В мире денег» Итоговое занятие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выявить уровень экономического мышления у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944</Words>
  <Application>Microsoft Office PowerPoint</Application>
  <PresentationFormat>Произвольный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Номнам Амним</dc:creator>
  <cp:lastModifiedBy>admin</cp:lastModifiedBy>
  <cp:revision>18</cp:revision>
  <dcterms:created xsi:type="dcterms:W3CDTF">2024-05-23T11:57:27Z</dcterms:created>
  <dcterms:modified xsi:type="dcterms:W3CDTF">2024-05-30T06:09:43Z</dcterms:modified>
</cp:coreProperties>
</file>