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7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0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3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8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6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3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0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68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9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E72F-6051-4730-9392-40E534846CA8}" type="datetimeFigureOut">
              <a:rPr lang="ru-RU" smtClean="0"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2073-7EF5-4310-A8B2-821BDD81C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6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12968" cy="6624736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образования №4»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проект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(краткосрочный)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физическому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«Мы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здоровый образ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жизни»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старшей группе компенсирующей направленности № 9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тему:</a:t>
            </a:r>
          </a:p>
          <a:p>
            <a:r>
              <a:rPr lang="ru-RU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«Мой друг- велосипед»</a:t>
            </a:r>
          </a:p>
          <a:p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Подготовили: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воспитатели 		Новикова Т. А.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Цапаева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 А.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учитель-логопед  	Фомова Е. С.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Тула, 2024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Аннотация проекта: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проекта: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«Мой друг – велосипед».</a:t>
            </a: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проекта: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дети старшей группы компенсирующей направленности группы, воспитатели,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(законные представители)</a:t>
            </a: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 20 мая по 24 мая (краткосрочный).</a:t>
            </a: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области: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физическое развитие, познавательное развитие, речевое развитие, социально-коммуникативное развитие, художественно-эстетическое развитие.</a:t>
            </a: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Вид проекта: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познавательно-игровой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 </a:t>
            </a:r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видеофильм «Мой друг – велосипед»;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презентация проекта.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способствовать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познавательному развитию ребенка в мире спорта и активных форм деятельности по средствам взаимодействия с велосипедом и самокатом индивидуального характера и при сотрудничестве со взрослым (родителем, педагогом).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Актуализировать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роли семьи в физическом воспитании дошкольников,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формировать гармоничные отношения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между детьми и взрослыми;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Формировать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 воспитанников привычки к здоровому образу жизни;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Пропагандировать здоровый образ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жизни по средствам организации активного досуга с использованием велосипеда и самоката;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Формировать навыки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безопасного поведения на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улице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езде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велосипеде, самокате.</a:t>
            </a:r>
          </a:p>
        </p:txBody>
      </p:sp>
    </p:spTree>
    <p:extLst>
      <p:ext uri="{BB962C8B-B14F-4D97-AF65-F5344CB8AC3E}">
        <p14:creationId xmlns:p14="http://schemas.microsoft.com/office/powerpoint/2010/main" val="25051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 педагогическим коллективом: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цели и задач проектной деятельности, разработка маршрута реализации проекта, с обсуждением представленных предложений и мнений;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маршрута велопробега;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подбор и обучение участников велогруппы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 воспитанниками: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с направлениями деятельности по реализации проекта;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занятия;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рассматривание иллюстраций, презентаций по теме;</a:t>
            </a:r>
          </a:p>
          <a:p>
            <a:pPr lvl="0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логоритмические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минутки по теме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родителями (законными представителями):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с целью, задачами и направлениями реализации проекта;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индивидуальные беседы по вопросу создания и пополнения развивающее – игровой среды в условиях домашнего воспитания;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индивидуальные беседы по обеспечению безопасности детей во время прогулок на самокатах и велосипедах;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совместное с детьми домашнее задание по разработке безопасного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веломаршрута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 дома до детского сада.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5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 родителями (законными представителями):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Безопасный Путь моего велосипедиста».</a:t>
            </a:r>
          </a:p>
          <a:p>
            <a:pPr marL="0" indent="452438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Выбрать с ребенком безопасное место для катания на велосипеде рядом с домом. Зарисовать план схему.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 воспитанниками: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с историей создания велосипеда посредством просмотра видео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презентаций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устный журнал «Какие есть самокаты и велосипеды и как их используют?»;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с устройством самоката и велосипеда;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обучение детей безопасному движению на самокате, велосипеде по улице посредством бесед, рассказов, рассматривания картинок;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игровые обучающие ситуации;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работа с раскрасками «самокат», «велосипед».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Заключительный этап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 воспитанниками: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велопробег.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Прогнозируемые краткосрочные и долгосрочные результаты реализации проекта: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Краткосрочные результаты: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заинтересованное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отношение родителей (законных представителей) к совместной активной деятельности с детьми с использованием самоката, велосипеда;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активной позиции у детей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здоровьеукреплению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здоровьесбережению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посредством активных игр и игровых упражнений с самокатом и велосипедом;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просвещение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представителей) по обеспечению безопасности детей и организация совместной работы по формированию у воспитанников имиджа здорового образа жизни;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обобщение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распространение результатов работы среди педагогических работников дошкольного учреждения;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пособий и методического материала по ознакомлению детей и родителей (законных представителей) с историей создания велосипеда и самоката и формами активной деятельности с ними.</a:t>
            </a:r>
          </a:p>
          <a:p>
            <a:pPr marL="0" indent="452438">
              <a:buNone/>
            </a:pP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Долгосрочные результаты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данному проекту найдут свое отражение в организации последующей деятельности с дошкольниками, учитывая принцип усложнения и расширения кругозора воспитанников. Значимость отражает осознанное отношение и активное участие в деятельности родителей (законных представителей) воспитанников, как наставников, созидателей и образца деятельности.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530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17</cp:revision>
  <dcterms:created xsi:type="dcterms:W3CDTF">2024-05-23T13:16:56Z</dcterms:created>
  <dcterms:modified xsi:type="dcterms:W3CDTF">2024-05-24T04:44:50Z</dcterms:modified>
</cp:coreProperties>
</file>