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68" r:id="rId4"/>
    <p:sldId id="271" r:id="rId5"/>
    <p:sldId id="279" r:id="rId6"/>
    <p:sldId id="281" r:id="rId7"/>
    <p:sldId id="282" r:id="rId8"/>
    <p:sldId id="277" r:id="rId9"/>
    <p:sldId id="276" r:id="rId10"/>
    <p:sldId id="280" r:id="rId11"/>
    <p:sldId id="275" r:id="rId12"/>
    <p:sldId id="283" r:id="rId13"/>
    <p:sldId id="286" r:id="rId14"/>
    <p:sldId id="285" r:id="rId15"/>
    <p:sldId id="300" r:id="rId16"/>
    <p:sldId id="288" r:id="rId17"/>
    <p:sldId id="299" r:id="rId18"/>
    <p:sldId id="292" r:id="rId19"/>
    <p:sldId id="289" r:id="rId20"/>
    <p:sldId id="291" r:id="rId21"/>
    <p:sldId id="290" r:id="rId22"/>
    <p:sldId id="294" r:id="rId23"/>
    <p:sldId id="296" r:id="rId24"/>
    <p:sldId id="295" r:id="rId25"/>
    <p:sldId id="297" r:id="rId26"/>
    <p:sldId id="29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0" autoAdjust="0"/>
    <p:restoredTop sz="94660"/>
  </p:normalViewPr>
  <p:slideViewPr>
    <p:cSldViewPr>
      <p:cViewPr>
        <p:scale>
          <a:sx n="46" d="100"/>
          <a:sy n="46" d="100"/>
        </p:scale>
        <p:origin x="-11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526B-632F-4E03-96CA-B847F916A22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2FDF-2055-45E9-8BC0-209BFFE5A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526B-632F-4E03-96CA-B847F916A22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2FDF-2055-45E9-8BC0-209BFFE5A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526B-632F-4E03-96CA-B847F916A22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2FDF-2055-45E9-8BC0-209BFFE5A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526B-632F-4E03-96CA-B847F916A22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2FDF-2055-45E9-8BC0-209BFFE5A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526B-632F-4E03-96CA-B847F916A22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2FDF-2055-45E9-8BC0-209BFFE5A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526B-632F-4E03-96CA-B847F916A22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2FDF-2055-45E9-8BC0-209BFFE5A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526B-632F-4E03-96CA-B847F916A22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2FDF-2055-45E9-8BC0-209BFFE5A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526B-632F-4E03-96CA-B847F916A22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2FDF-2055-45E9-8BC0-209BFFE5A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526B-632F-4E03-96CA-B847F916A22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2FDF-2055-45E9-8BC0-209BFFE5A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526B-632F-4E03-96CA-B847F916A22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2FDF-2055-45E9-8BC0-209BFFE5A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E526B-632F-4E03-96CA-B847F916A22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92FDF-2055-45E9-8BC0-209BFFE5A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E526B-632F-4E03-96CA-B847F916A220}" type="datetimeFigureOut">
              <a:rPr lang="ru-RU" smtClean="0"/>
              <a:pPr/>
              <a:t>06.02.2018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92FDF-2055-45E9-8BC0-209BFFE5A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9"/>
            <a:ext cx="8208912" cy="1224135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3600" b="1" dirty="0" smtClean="0"/>
              <a:t>Портфолио  подготовительной группы № 8</a:t>
            </a:r>
            <a:br>
              <a:rPr lang="ru-RU" sz="3600" b="1" dirty="0" smtClean="0"/>
            </a:br>
            <a:r>
              <a:rPr lang="ru-RU" sz="3600" b="1" dirty="0" smtClean="0"/>
              <a:t>МАДОУ «Детский сад № 48»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348880"/>
            <a:ext cx="6400800" cy="36724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Kifirjonok\Desktop\normal_seversk_gorkogo_1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14488"/>
            <a:ext cx="7759550" cy="4561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Мы зарядкой заниматься начинаем по утрам.</a:t>
            </a:r>
            <a:br>
              <a:rPr lang="ru-RU" sz="2400" b="1" dirty="0" smtClean="0"/>
            </a:br>
            <a:r>
              <a:rPr lang="ru-RU" sz="2400" b="1" dirty="0" smtClean="0"/>
              <a:t>Пусть болезни нас боятся, пусть они не ходят к нам.</a:t>
            </a:r>
            <a:br>
              <a:rPr lang="ru-RU" sz="2400" b="1" dirty="0" smtClean="0"/>
            </a:br>
            <a:r>
              <a:rPr lang="ru-RU" sz="2400" b="1" dirty="0" smtClean="0"/>
              <a:t>С </a:t>
            </a:r>
            <a:r>
              <a:rPr lang="ru-RU" sz="2400" b="1" dirty="0" err="1" smtClean="0"/>
              <a:t>физминуткой</a:t>
            </a:r>
            <a:r>
              <a:rPr lang="ru-RU" sz="2400" b="1" dirty="0" smtClean="0"/>
              <a:t> дружим мы, с ней на занятиях дружны.</a:t>
            </a:r>
            <a:br>
              <a:rPr lang="ru-RU" sz="2400" b="1" dirty="0" smtClean="0"/>
            </a:br>
            <a:r>
              <a:rPr lang="ru-RU" sz="2400" b="1" dirty="0" smtClean="0"/>
              <a:t>За столы мы сядем ровно, чтоб вести себя достойно.</a:t>
            </a:r>
            <a:br>
              <a:rPr lang="ru-RU" sz="2400" b="1" dirty="0" smtClean="0"/>
            </a:br>
            <a:endParaRPr lang="ru-RU" sz="2400" dirty="0"/>
          </a:p>
        </p:txBody>
      </p:sp>
      <p:pic>
        <p:nvPicPr>
          <p:cNvPr id="1026" name="Picture 2" descr="C:\Users\Kifirjonok\Desktop\P_20180119_104350_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4463716" cy="3168352"/>
          </a:xfrm>
          <a:prstGeom prst="rect">
            <a:avLst/>
          </a:prstGeom>
          <a:noFill/>
        </p:spPr>
      </p:pic>
      <p:pic>
        <p:nvPicPr>
          <p:cNvPr id="1027" name="Picture 3" descr="D:\Работа\Фото НОД В поисках волшебной книги\DSCN85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420888"/>
            <a:ext cx="4248472" cy="3186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122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85293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Наши увлечения!!!</a:t>
            </a:r>
            <a:br>
              <a:rPr lang="ru-RU" sz="3600" b="1" dirty="0" smtClean="0"/>
            </a:br>
            <a:r>
              <a:rPr lang="ru-RU" sz="2400" b="1" dirty="0" smtClean="0"/>
              <a:t>Хорошо, когда есть увлеченье и места нет тоске у нас,</a:t>
            </a:r>
            <a:br>
              <a:rPr lang="ru-RU" sz="2400" b="1" dirty="0" smtClean="0"/>
            </a:br>
            <a:r>
              <a:rPr lang="ru-RU" sz="2400" b="1" dirty="0" smtClean="0"/>
              <a:t>Лишь есть одно огромное стремленье,</a:t>
            </a:r>
            <a:br>
              <a:rPr lang="ru-RU" sz="2400" b="1" dirty="0" smtClean="0"/>
            </a:br>
            <a:r>
              <a:rPr lang="ru-RU" sz="2400" b="1" dirty="0" smtClean="0"/>
              <a:t>Работу сделать высший класс.</a:t>
            </a:r>
            <a:br>
              <a:rPr lang="ru-RU" sz="2400" b="1" dirty="0" smtClean="0"/>
            </a:br>
            <a:r>
              <a:rPr lang="ru-RU" sz="2400" b="1" dirty="0" smtClean="0"/>
              <a:t>Любим торцевать, лепить, клеить, резать и творить</a:t>
            </a:r>
            <a:br>
              <a:rPr lang="ru-RU" sz="2400" b="1" dirty="0" smtClean="0"/>
            </a:br>
            <a:r>
              <a:rPr lang="ru-RU" sz="2400" b="1" dirty="0" smtClean="0"/>
              <a:t>От работы любим мы удовольствие получить.</a:t>
            </a:r>
            <a:endParaRPr lang="ru-RU" sz="2400" b="1" dirty="0"/>
          </a:p>
        </p:txBody>
      </p:sp>
      <p:pic>
        <p:nvPicPr>
          <p:cNvPr id="1026" name="Picture 2" descr="D:\Работа\Фото группы\Наши работы\DSC085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75" y="2924944"/>
            <a:ext cx="6581649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9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dirty="0" smtClean="0"/>
              <a:t>Наши конкурсные работы</a:t>
            </a:r>
            <a:endParaRPr lang="ru-RU" b="1" dirty="0"/>
          </a:p>
        </p:txBody>
      </p:sp>
      <p:pic>
        <p:nvPicPr>
          <p:cNvPr id="10242" name="Picture 2" descr="D:\Работа\Фото группы\Наши работы\DSC086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" t="15098" r="-975" b="6990"/>
          <a:stretch>
            <a:fillRect/>
          </a:stretch>
        </p:blipFill>
        <p:spPr bwMode="auto">
          <a:xfrm>
            <a:off x="182647" y="1714488"/>
            <a:ext cx="4103601" cy="4666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Работа\Фото группы\Наши работы\DSC089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16222" r="65" b="6907"/>
          <a:stretch>
            <a:fillRect/>
          </a:stretch>
        </p:blipFill>
        <p:spPr bwMode="auto">
          <a:xfrm>
            <a:off x="4714875" y="1643050"/>
            <a:ext cx="4198205" cy="4594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00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/>
              <a:t>Подарки на День Победы.</a:t>
            </a:r>
            <a:endParaRPr lang="ru-RU" b="1" dirty="0"/>
          </a:p>
        </p:txBody>
      </p:sp>
      <p:pic>
        <p:nvPicPr>
          <p:cNvPr id="13314" name="Picture 2" descr="D:\Работа\Фото группы\Наши работы\DSC042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473263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Работа\Фото группы\Наши работы\DSC086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60848"/>
            <a:ext cx="422099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75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Конкурсная работа </a:t>
            </a:r>
            <a:br>
              <a:rPr lang="ru-RU" b="1" dirty="0" smtClean="0"/>
            </a:br>
            <a:r>
              <a:rPr lang="ru-RU" b="1" dirty="0" smtClean="0"/>
              <a:t>«Весна – красна!!!»</a:t>
            </a:r>
            <a:endParaRPr lang="ru-RU" b="1" dirty="0"/>
          </a:p>
        </p:txBody>
      </p:sp>
      <p:pic>
        <p:nvPicPr>
          <p:cNvPr id="6" name="Picture 2" descr="D:\Работа\Фото группы\Наши работы\DSC086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t="6091" r="10805" b="1078"/>
          <a:stretch>
            <a:fillRect/>
          </a:stretch>
        </p:blipFill>
        <p:spPr bwMode="auto">
          <a:xfrm>
            <a:off x="1047646" y="1484784"/>
            <a:ext cx="7048708" cy="5069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81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Конкурсная работа </a:t>
            </a:r>
            <a:br>
              <a:rPr lang="ru-RU" b="1" dirty="0" smtClean="0"/>
            </a:br>
            <a:r>
              <a:rPr lang="ru-RU" b="1" dirty="0" smtClean="0"/>
              <a:t>«Лето в деревни»</a:t>
            </a:r>
            <a:endParaRPr lang="ru-RU" b="1" dirty="0"/>
          </a:p>
        </p:txBody>
      </p:sp>
      <p:pic>
        <p:nvPicPr>
          <p:cNvPr id="12290" name="Picture 2" descr="D:\Работа\Фото группы\Наши работы\DSC041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308" r="4577" b="1051"/>
          <a:stretch>
            <a:fillRect/>
          </a:stretch>
        </p:blipFill>
        <p:spPr bwMode="auto">
          <a:xfrm>
            <a:off x="755576" y="1285860"/>
            <a:ext cx="7745514" cy="5453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00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931224" cy="213285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/>
              <a:t>Наши достижения!!!</a:t>
            </a:r>
            <a:br>
              <a:rPr lang="ru-RU" sz="3600" b="1" dirty="0" smtClean="0"/>
            </a:br>
            <a:r>
              <a:rPr lang="ru-RU" sz="2800" b="1" dirty="0" smtClean="0"/>
              <a:t>За наш талант и творчество, дипломы получаем,</a:t>
            </a:r>
            <a:br>
              <a:rPr lang="ru-RU" sz="2800" b="1" dirty="0" smtClean="0"/>
            </a:br>
            <a:r>
              <a:rPr lang="ru-RU" sz="2800" b="1" dirty="0" smtClean="0"/>
              <a:t>Работы коллективные на конкурс отправляем.</a:t>
            </a:r>
            <a:br>
              <a:rPr lang="ru-RU" sz="2800" b="1" dirty="0" smtClean="0"/>
            </a:br>
            <a:r>
              <a:rPr lang="ru-RU" sz="2800" b="1" dirty="0" smtClean="0"/>
              <a:t>Работы наши хороши, всегда на первом месте,</a:t>
            </a:r>
            <a:br>
              <a:rPr lang="ru-RU" sz="2800" b="1" dirty="0" smtClean="0"/>
            </a:br>
            <a:r>
              <a:rPr lang="ru-RU" sz="2800" b="1" dirty="0" smtClean="0"/>
              <a:t>Стараемся мы от души, ведь все вместе. </a:t>
            </a:r>
            <a:br>
              <a:rPr lang="ru-RU" sz="2800" b="1" dirty="0" smtClean="0"/>
            </a:br>
            <a:endParaRPr lang="ru-RU" sz="4800" b="1" dirty="0"/>
          </a:p>
        </p:txBody>
      </p:sp>
      <p:pic>
        <p:nvPicPr>
          <p:cNvPr id="2050" name="Picture 2" descr="C:\Users\Kifirjonok\Desktop\P_20180120_2021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11560" y="2300437"/>
            <a:ext cx="3168352" cy="4571061"/>
          </a:xfrm>
          <a:prstGeom prst="rect">
            <a:avLst/>
          </a:prstGeom>
          <a:noFill/>
        </p:spPr>
      </p:pic>
      <p:pic>
        <p:nvPicPr>
          <p:cNvPr id="2051" name="Picture 3" descr="C:\Users\Kifirjonok\Desktop\P_20180120_2023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364088" y="2348880"/>
            <a:ext cx="2880320" cy="4311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1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День космонавтики</a:t>
            </a:r>
            <a:endParaRPr lang="ru-RU" b="1" dirty="0"/>
          </a:p>
        </p:txBody>
      </p:sp>
      <p:pic>
        <p:nvPicPr>
          <p:cNvPr id="3075" name="Picture 3" descr="C:\Users\Kifirjonok\Desktop\P_20180120_202243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251520" y="836712"/>
            <a:ext cx="8712968" cy="5863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Наши результаты</a:t>
            </a:r>
            <a:endParaRPr lang="ru-RU" b="1" dirty="0"/>
          </a:p>
        </p:txBody>
      </p:sp>
      <p:pic>
        <p:nvPicPr>
          <p:cNvPr id="4098" name="Picture 2" descr="C:\Users\Kifirjonok\Desktop\P_20180120_2020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3960440" cy="5834459"/>
          </a:xfrm>
          <a:prstGeom prst="rect">
            <a:avLst/>
          </a:prstGeom>
          <a:noFill/>
        </p:spPr>
      </p:pic>
      <p:pic>
        <p:nvPicPr>
          <p:cNvPr id="4099" name="Picture 3" descr="C:\Users\Kifirjonok\Desktop\P_20180120_202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-103" t="5233" r="111" b="3231"/>
          <a:stretch>
            <a:fillRect/>
          </a:stretch>
        </p:blipFill>
        <p:spPr bwMode="auto">
          <a:xfrm>
            <a:off x="5072066" y="1142984"/>
            <a:ext cx="3857652" cy="535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469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Летом мы тоже трудимся!!!</a:t>
            </a:r>
            <a:endParaRPr lang="ru-RU" b="1" dirty="0"/>
          </a:p>
        </p:txBody>
      </p:sp>
      <p:pic>
        <p:nvPicPr>
          <p:cNvPr id="15362" name="Picture 2" descr="C:\Users\Елена\Desktop\группа\15162676462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99994"/>
            <a:ext cx="3816424" cy="576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ifirjonok\Desktop\P_20180120_2038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4869" y="836712"/>
            <a:ext cx="3807612" cy="5727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4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60649"/>
            <a:ext cx="7128792" cy="1728191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656"/>
            <a:ext cx="7920880" cy="5688632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tx1"/>
                </a:solidFill>
              </a:rPr>
              <a:t>Содержание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1. Раздел «Любимый город»</a:t>
            </a:r>
          </a:p>
          <a:p>
            <a:pPr algn="l">
              <a:lnSpc>
                <a:spcPct val="15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2. Раздел «Самый лучший детский сад»</a:t>
            </a:r>
          </a:p>
          <a:p>
            <a:pPr algn="l">
              <a:lnSpc>
                <a:spcPct val="15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3. Раздел «Увлечения обучающихся группы»</a:t>
            </a:r>
          </a:p>
          <a:p>
            <a:pPr algn="l">
              <a:lnSpc>
                <a:spcPct val="15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4. Раздел «Достижения </a:t>
            </a:r>
            <a:r>
              <a:rPr lang="ru-RU" sz="2800" b="1" dirty="0">
                <a:solidFill>
                  <a:schemeClr val="tx1"/>
                </a:solidFill>
              </a:rPr>
              <a:t>о</a:t>
            </a:r>
            <a:r>
              <a:rPr lang="ru-RU" sz="2800" b="1" dirty="0" smtClean="0">
                <a:solidFill>
                  <a:schemeClr val="tx1"/>
                </a:solidFill>
              </a:rPr>
              <a:t>бучающихся группы»</a:t>
            </a:r>
          </a:p>
          <a:p>
            <a:pPr algn="l">
              <a:lnSpc>
                <a:spcPct val="15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5. Раздел «Скоро в школу»</a:t>
            </a:r>
            <a:endParaRPr lang="ru-RU" sz="5400" b="1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353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6"/>
            <a:ext cx="8712968" cy="34605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Наши дипломы – за наши старания !!!</a:t>
            </a:r>
            <a:endParaRPr lang="ru-RU" b="1" dirty="0"/>
          </a:p>
        </p:txBody>
      </p:sp>
      <p:pic>
        <p:nvPicPr>
          <p:cNvPr id="6146" name="Picture 2" descr="C:\Users\Kifirjonok\Desktop\P_20180120_2018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3816424" cy="5834459"/>
          </a:xfrm>
          <a:prstGeom prst="rect">
            <a:avLst/>
          </a:prstGeom>
          <a:noFill/>
        </p:spPr>
      </p:pic>
      <p:pic>
        <p:nvPicPr>
          <p:cNvPr id="10" name="Picture 2" descr="C:\Users\Kifirjonok\Desktop\P_20180120_2019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836712"/>
            <a:ext cx="3785939" cy="5722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336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778098"/>
          </a:xfrm>
        </p:spPr>
        <p:txBody>
          <a:bodyPr/>
          <a:lstStyle/>
          <a:p>
            <a:r>
              <a:rPr lang="ru-RU" b="1" dirty="0" smtClean="0"/>
              <a:t>Зимой не отдыхаем!!!</a:t>
            </a:r>
            <a:endParaRPr lang="ru-RU" b="1" dirty="0"/>
          </a:p>
        </p:txBody>
      </p:sp>
      <p:pic>
        <p:nvPicPr>
          <p:cNvPr id="14338" name="Picture 2" descr="C:\Users\Елена\Desktop\группа\15162675114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22991"/>
            <a:ext cx="3888432" cy="549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Елена\Desktop\группа\15162675298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5736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98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353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4" descr="https://ds03.infourok.ru/uploads/ex/0f28/0004415f-da4ae48a/img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3" t="4065" r="8235" b="2850"/>
          <a:stretch>
            <a:fillRect/>
          </a:stretch>
        </p:blipFill>
        <p:spPr bwMode="auto">
          <a:xfrm>
            <a:off x="1643042" y="785794"/>
            <a:ext cx="6429420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44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353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213285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/>
              <a:t>Скоро в школу!!!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3100" b="1" dirty="0" smtClean="0"/>
              <a:t>Заниматься любим мы, нам занятия важны,</a:t>
            </a:r>
            <a:br>
              <a:rPr lang="ru-RU" sz="3100" b="1" dirty="0" smtClean="0"/>
            </a:br>
            <a:r>
              <a:rPr lang="ru-RU" sz="3100" b="1" dirty="0" smtClean="0"/>
              <a:t>Чтоб пятерки получать, нужно очень много знать!</a:t>
            </a:r>
            <a:br>
              <a:rPr lang="ru-RU" sz="3100" b="1" dirty="0" smtClean="0"/>
            </a:br>
            <a:endParaRPr lang="ru-RU" sz="3100" b="1" dirty="0"/>
          </a:p>
        </p:txBody>
      </p:sp>
      <p:pic>
        <p:nvPicPr>
          <p:cNvPr id="1026" name="Picture 2" descr="C:\Users\Елена\Desktop\P_20180129_091951_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27325"/>
            <a:ext cx="4038600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P_20180129_0917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27325"/>
            <a:ext cx="4038600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17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354"/>
            <a:ext cx="9144000" cy="689235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85293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/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/>
              <a:t>Скоро в школу!!!!!</a:t>
            </a:r>
            <a:br>
              <a:rPr lang="ru-RU" sz="5400" b="1" dirty="0" smtClean="0"/>
            </a:br>
            <a:r>
              <a:rPr lang="ru-RU" sz="3600" b="1" dirty="0" smtClean="0"/>
              <a:t>Нужно многое уметь: рисовать, считать и петь.</a:t>
            </a:r>
            <a:br>
              <a:rPr lang="ru-RU" sz="3600" b="1" dirty="0" smtClean="0"/>
            </a:br>
            <a:r>
              <a:rPr lang="ru-RU" sz="3600" b="1" dirty="0" smtClean="0"/>
              <a:t>Скоро в школу мы пойдем, свои знанья принесём.</a:t>
            </a:r>
            <a:br>
              <a:rPr lang="ru-RU" sz="3600" b="1" dirty="0" smtClean="0"/>
            </a:br>
            <a:endParaRPr lang="ru-RU" sz="3600" b="1" dirty="0"/>
          </a:p>
        </p:txBody>
      </p:sp>
      <p:pic>
        <p:nvPicPr>
          <p:cNvPr id="1026" name="Picture 2" descr="C:\Users\Елена\Desktop\P_20180206_091635_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140968"/>
            <a:ext cx="4495801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P_20180202_0942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7" y="3212976"/>
            <a:ext cx="4455363" cy="25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5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353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2420888"/>
          </a:xfrm>
        </p:spPr>
        <p:txBody>
          <a:bodyPr>
            <a:normAutofit/>
          </a:bodyPr>
          <a:lstStyle/>
          <a:p>
            <a:r>
              <a:rPr lang="ru-RU" sz="4900" b="1" dirty="0" smtClean="0"/>
              <a:t>Скоро в школу!!!!!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2400" b="1" dirty="0" smtClean="0"/>
              <a:t>А учитель будет рад встретить умных дошколят.</a:t>
            </a:r>
            <a:br>
              <a:rPr lang="ru-RU" sz="2400" b="1" dirty="0" smtClean="0"/>
            </a:br>
            <a:r>
              <a:rPr lang="ru-RU" sz="2400" b="1" dirty="0" smtClean="0"/>
              <a:t>Родные воспитатели, мы вас не подведем</a:t>
            </a:r>
            <a:br>
              <a:rPr lang="ru-RU" sz="2400" b="1" dirty="0" smtClean="0"/>
            </a:br>
            <a:r>
              <a:rPr lang="ru-RU" sz="2400" b="1" dirty="0" smtClean="0"/>
              <a:t>Всегда мы будем помнить , что сад наш первый дом!</a:t>
            </a:r>
            <a:endParaRPr lang="ru-RU" sz="5400" b="1" dirty="0"/>
          </a:p>
        </p:txBody>
      </p:sp>
      <p:pic>
        <p:nvPicPr>
          <p:cNvPr id="6" name="Picture 2" descr="C:\Users\Елена\Desktop\P_20180129_0923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27325"/>
            <a:ext cx="4038600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Елена\Desktop\P_20171122_1122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27325"/>
            <a:ext cx="4038600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1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353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3528392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Спасибо за внимание!!!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6784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b="1" dirty="0" smtClean="0"/>
              <a:t>Наш любимый город Северск</a:t>
            </a:r>
            <a:r>
              <a:rPr lang="ru-RU" sz="1400" b="1" dirty="0" smtClean="0">
                <a:solidFill>
                  <a:srgbClr val="FF0000"/>
                </a:solidFill>
              </a:rPr>
              <a:t/>
            </a:r>
            <a:br>
              <a:rPr lang="ru-RU" sz="1400" b="1" dirty="0" smtClean="0">
                <a:solidFill>
                  <a:srgbClr val="FF0000"/>
                </a:solidFill>
              </a:rPr>
            </a:br>
            <a:r>
              <a:rPr lang="ru-RU" sz="3100" b="1" dirty="0" smtClean="0"/>
              <a:t>Мой Северск самый лучший на Земле</a:t>
            </a:r>
            <a:br>
              <a:rPr lang="ru-RU" sz="3100" b="1" dirty="0" smtClean="0"/>
            </a:br>
            <a:r>
              <a:rPr lang="ru-RU" sz="3100" b="1" dirty="0" smtClean="0"/>
              <a:t>На всей огромной, голубой Планете</a:t>
            </a:r>
            <a:br>
              <a:rPr lang="ru-RU" sz="3100" b="1" dirty="0" smtClean="0"/>
            </a:br>
            <a:r>
              <a:rPr lang="ru-RU" sz="3100" b="1" dirty="0" smtClean="0"/>
              <a:t>Пусть он не так велик, сам по себе,</a:t>
            </a:r>
            <a:br>
              <a:rPr lang="ru-RU" sz="3100" b="1" dirty="0" smtClean="0"/>
            </a:br>
            <a:r>
              <a:rPr lang="ru-RU" sz="3100" b="1" dirty="0" smtClean="0"/>
              <a:t>Его любимей нет на целом свете!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6388" name="Picture 4" descr="C:\Users\Kifirjonok\Desktop\5a312d3f7602ace6835449f4924303c2_lg4475c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564904"/>
            <a:ext cx="4489309" cy="3240360"/>
          </a:xfrm>
          <a:prstGeom prst="rect">
            <a:avLst/>
          </a:prstGeom>
          <a:noFill/>
        </p:spPr>
      </p:pic>
      <p:pic>
        <p:nvPicPr>
          <p:cNvPr id="16389" name="Picture 5" descr="C:\Users\Kifirjonok\Desktop\147227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7600" y="2564904"/>
            <a:ext cx="4326400" cy="324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0"/>
            <a:ext cx="4104456" cy="2564904"/>
          </a:xfrm>
        </p:spPr>
        <p:txBody>
          <a:bodyPr>
            <a:normAutofit fontScale="25000" lnSpcReduction="20000"/>
          </a:bodyPr>
          <a:lstStyle/>
          <a:p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+mj-lt"/>
              <a:cs typeface="Times New Roman" pitchFamily="18" charset="0"/>
            </a:endParaRPr>
          </a:p>
          <a:p>
            <a:endParaRPr lang="ru-RU" sz="6400" dirty="0" smtClean="0">
              <a:latin typeface="+mj-lt"/>
              <a:cs typeface="Times New Roman" pitchFamily="18" charset="0"/>
            </a:endParaRPr>
          </a:p>
          <a:p>
            <a:endParaRPr lang="ru-RU" sz="6400" dirty="0" smtClean="0">
              <a:latin typeface="+mj-lt"/>
              <a:cs typeface="Times New Roman" pitchFamily="18" charset="0"/>
            </a:endParaRPr>
          </a:p>
          <a:p>
            <a:endParaRPr lang="ru-RU" sz="6400" dirty="0" smtClean="0">
              <a:latin typeface="+mj-lt"/>
              <a:cs typeface="Times New Roman" pitchFamily="18" charset="0"/>
            </a:endParaRPr>
          </a:p>
          <a:p>
            <a:r>
              <a:rPr lang="ru-RU" sz="7200" dirty="0" smtClean="0">
                <a:latin typeface="+mj-lt"/>
                <a:cs typeface="Times New Roman" pitchFamily="18" charset="0"/>
              </a:rPr>
              <a:t>       Ведь правда, очень здорово.</a:t>
            </a:r>
          </a:p>
          <a:p>
            <a:r>
              <a:rPr lang="ru-RU" sz="7200" dirty="0" smtClean="0">
                <a:latin typeface="+mj-lt"/>
                <a:cs typeface="Times New Roman" pitchFamily="18" charset="0"/>
              </a:rPr>
              <a:t>       Скажите, так не так?</a:t>
            </a:r>
          </a:p>
          <a:p>
            <a:r>
              <a:rPr lang="ru-RU" sz="7200" dirty="0" smtClean="0">
                <a:latin typeface="+mj-lt"/>
                <a:cs typeface="Times New Roman" pitchFamily="18" charset="0"/>
              </a:rPr>
              <a:t>       Когда открыли в </a:t>
            </a:r>
            <a:r>
              <a:rPr lang="ru-RU" sz="7200" dirty="0" err="1" smtClean="0">
                <a:latin typeface="+mj-lt"/>
                <a:cs typeface="Times New Roman" pitchFamily="18" charset="0"/>
              </a:rPr>
              <a:t>Северске</a:t>
            </a:r>
            <a:endParaRPr lang="ru-RU" sz="7200" dirty="0" smtClean="0">
              <a:latin typeface="+mj-lt"/>
              <a:cs typeface="Times New Roman" pitchFamily="18" charset="0"/>
            </a:endParaRPr>
          </a:p>
          <a:p>
            <a:r>
              <a:rPr lang="ru-RU" sz="7200" dirty="0" smtClean="0">
                <a:latin typeface="+mj-lt"/>
                <a:cs typeface="Times New Roman" pitchFamily="18" charset="0"/>
              </a:rPr>
              <a:t>       Прекрасный зоопарк.</a:t>
            </a:r>
          </a:p>
          <a:p>
            <a:r>
              <a:rPr lang="ru-RU" sz="7200" dirty="0" smtClean="0">
                <a:latin typeface="+mj-lt"/>
                <a:cs typeface="Times New Roman" pitchFamily="18" charset="0"/>
              </a:rPr>
              <a:t>       Согласны все родители,</a:t>
            </a:r>
          </a:p>
          <a:p>
            <a:r>
              <a:rPr lang="ru-RU" sz="7200" dirty="0" smtClean="0">
                <a:latin typeface="+mj-lt"/>
                <a:cs typeface="Times New Roman" pitchFamily="18" charset="0"/>
              </a:rPr>
              <a:t>       Северских детей.</a:t>
            </a:r>
          </a:p>
          <a:p>
            <a:r>
              <a:rPr lang="ru-RU" sz="7200" dirty="0" smtClean="0">
                <a:latin typeface="+mj-lt"/>
                <a:cs typeface="Times New Roman" pitchFamily="18" charset="0"/>
              </a:rPr>
              <a:t>       Чтоб видели их чада,</a:t>
            </a:r>
          </a:p>
          <a:p>
            <a:r>
              <a:rPr lang="ru-RU" sz="7200" dirty="0" smtClean="0">
                <a:latin typeface="+mj-lt"/>
                <a:cs typeface="Times New Roman" pitchFamily="18" charset="0"/>
              </a:rPr>
              <a:t>       Прекраснейших зверей.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0"/>
            <a:ext cx="4392488" cy="2492896"/>
          </a:xfrm>
        </p:spPr>
        <p:txBody>
          <a:bodyPr>
            <a:normAutofit fontScale="62500" lnSpcReduction="20000"/>
          </a:bodyPr>
          <a:lstStyle/>
          <a:p>
            <a:r>
              <a:rPr lang="ru-RU" sz="2900" dirty="0" smtClean="0">
                <a:latin typeface="+mj-lt"/>
              </a:rPr>
              <a:t>Вот детский театр, он красив и пригож</a:t>
            </a:r>
          </a:p>
          <a:p>
            <a:r>
              <a:rPr lang="ru-RU" sz="2900" dirty="0" smtClean="0">
                <a:latin typeface="+mj-lt"/>
              </a:rPr>
              <a:t>На замок из сказки, он очень похож</a:t>
            </a:r>
          </a:p>
          <a:p>
            <a:r>
              <a:rPr lang="ru-RU" sz="2900" dirty="0" smtClean="0">
                <a:latin typeface="+mj-lt"/>
              </a:rPr>
              <a:t>Там дети и смех, там веселье рекой.</a:t>
            </a:r>
          </a:p>
          <a:p>
            <a:r>
              <a:rPr lang="ru-RU" sz="2900" dirty="0" smtClean="0">
                <a:latin typeface="+mj-lt"/>
              </a:rPr>
              <a:t>Там сказочный мир, он чудесный такой!</a:t>
            </a:r>
          </a:p>
          <a:p>
            <a:r>
              <a:rPr lang="ru-RU" sz="2900" dirty="0" smtClean="0">
                <a:latin typeface="+mj-lt"/>
              </a:rPr>
              <a:t>Мы любим его, как собственный дом.</a:t>
            </a:r>
          </a:p>
          <a:p>
            <a:r>
              <a:rPr lang="ru-RU" sz="2900" dirty="0" smtClean="0">
                <a:latin typeface="+mj-lt"/>
              </a:rPr>
              <a:t>Он в </a:t>
            </a:r>
            <a:r>
              <a:rPr lang="ru-RU" sz="2900" dirty="0" err="1" smtClean="0">
                <a:latin typeface="+mj-lt"/>
              </a:rPr>
              <a:t>Северске</a:t>
            </a:r>
            <a:r>
              <a:rPr lang="ru-RU" sz="2900" dirty="0" smtClean="0">
                <a:latin typeface="+mj-lt"/>
              </a:rPr>
              <a:t> лучший,</a:t>
            </a:r>
          </a:p>
          <a:p>
            <a:r>
              <a:rPr lang="ru-RU" sz="2900" dirty="0" smtClean="0">
                <a:latin typeface="+mj-lt"/>
              </a:rPr>
              <a:t>Всем детям знаком!!!</a:t>
            </a:r>
          </a:p>
          <a:p>
            <a:endParaRPr lang="ru-RU" sz="1600" dirty="0">
              <a:latin typeface="+mj-lt"/>
            </a:endParaRPr>
          </a:p>
        </p:txBody>
      </p:sp>
      <p:pic>
        <p:nvPicPr>
          <p:cNvPr id="8" name="Picture 2" descr="C:\Users\Kifirjonok\Desktop\DSC_49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852936"/>
            <a:ext cx="4106883" cy="2940256"/>
          </a:xfrm>
          <a:prstGeom prst="rect">
            <a:avLst/>
          </a:prstGeom>
          <a:noFill/>
        </p:spPr>
      </p:pic>
      <p:pic>
        <p:nvPicPr>
          <p:cNvPr id="9" name="Picture 4" descr="C:\Users\Kifirjonok\Desktop\1673246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1697" y="2852936"/>
            <a:ext cx="4692303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38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2780928"/>
          </a:xfrm>
        </p:spPr>
        <p:txBody>
          <a:bodyPr>
            <a:normAutofit/>
          </a:bodyPr>
          <a:lstStyle/>
          <a:p>
            <a:r>
              <a:rPr lang="ru-RU" sz="4800" b="1" dirty="0"/>
              <a:t>Самый лучший детский сад</a:t>
            </a:r>
            <a:br>
              <a:rPr lang="ru-RU" sz="4800" b="1" dirty="0"/>
            </a:br>
            <a:r>
              <a:rPr lang="ru-RU" sz="2800" b="1" dirty="0"/>
              <a:t>Наша группа «Непоседы». </a:t>
            </a:r>
            <a:br>
              <a:rPr lang="ru-RU" sz="2800" b="1" dirty="0"/>
            </a:br>
            <a:r>
              <a:rPr lang="ru-RU" sz="2800" b="1" dirty="0"/>
              <a:t>Мы веселые ребята, непоседы- дошколята. </a:t>
            </a:r>
            <a:br>
              <a:rPr lang="ru-RU" sz="2800" b="1" dirty="0"/>
            </a:br>
            <a:r>
              <a:rPr lang="ru-RU" sz="2800" b="1" dirty="0"/>
              <a:t>Много разных дел у нас - наша группа просто класс!!!</a:t>
            </a:r>
            <a:endParaRPr lang="ru-RU" sz="2800" dirty="0"/>
          </a:p>
        </p:txBody>
      </p:sp>
      <p:pic>
        <p:nvPicPr>
          <p:cNvPr id="6146" name="Picture 2" descr="C:\Users\Елена\Desktop\Фото\P_20171121_1124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1" y="2996952"/>
            <a:ext cx="445180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Desktop\Фото\P_20171121_113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4357428" cy="28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43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2276872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>
                <a:solidFill>
                  <a:srgbClr val="FF0000"/>
                </a:solidFill>
              </a:rPr>
              <a:t/>
            </a:r>
            <a:br>
              <a:rPr lang="ru-RU" sz="4800" b="1" dirty="0">
                <a:solidFill>
                  <a:srgbClr val="FF0000"/>
                </a:solidFill>
              </a:rPr>
            </a:br>
            <a:r>
              <a:rPr lang="ru-RU" sz="3100" b="1" dirty="0" smtClean="0"/>
              <a:t>По городу, по улице, не ходят просто так.</a:t>
            </a:r>
            <a:br>
              <a:rPr lang="ru-RU" sz="3100" b="1" dirty="0" smtClean="0"/>
            </a:br>
            <a:r>
              <a:rPr lang="ru-RU" sz="3100" b="1" dirty="0" smtClean="0"/>
              <a:t>Когда не знаешь правила, легко попасть впросак.</a:t>
            </a:r>
            <a:br>
              <a:rPr lang="ru-RU" sz="3100" b="1" dirty="0" smtClean="0"/>
            </a:br>
            <a:r>
              <a:rPr lang="ru-RU" sz="3100" b="1" dirty="0" smtClean="0"/>
              <a:t>Всё время будь внимательным и помни наперёд:</a:t>
            </a:r>
            <a:br>
              <a:rPr lang="ru-RU" sz="3100" b="1" dirty="0" smtClean="0"/>
            </a:br>
            <a:r>
              <a:rPr lang="ru-RU" sz="3100" b="1" dirty="0" smtClean="0"/>
              <a:t>Свои имеют правила шофер и пешеход.</a:t>
            </a:r>
            <a:br>
              <a:rPr lang="ru-RU" sz="3100" b="1" dirty="0" smtClean="0"/>
            </a:br>
            <a:r>
              <a:rPr lang="ru-RU" sz="3100" b="1" dirty="0" smtClean="0">
                <a:solidFill>
                  <a:srgbClr val="FF0000"/>
                </a:solidFill>
              </a:rPr>
              <a:t/>
            </a:r>
            <a:br>
              <a:rPr lang="ru-RU" sz="3100" b="1" dirty="0" smtClean="0">
                <a:solidFill>
                  <a:srgbClr val="FF0000"/>
                </a:solidFill>
              </a:rPr>
            </a:br>
            <a:endParaRPr lang="ru-RU" sz="3100" dirty="0"/>
          </a:p>
        </p:txBody>
      </p:sp>
      <p:pic>
        <p:nvPicPr>
          <p:cNvPr id="8" name="Picture 2" descr="D:\Работа\10 группа\ОБЖ\DSCN26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4262775" cy="3172016"/>
          </a:xfrm>
          <a:prstGeom prst="rect">
            <a:avLst/>
          </a:prstGeom>
          <a:noFill/>
        </p:spPr>
      </p:pic>
      <p:pic>
        <p:nvPicPr>
          <p:cNvPr id="9" name="Picture 2" descr="C:\Users\Елена\Desktop\Фото\P_20171128_1134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36912"/>
            <a:ext cx="4536504" cy="31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25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/>
              <a:t>Дом престарелые «Виола»</a:t>
            </a: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3100" b="1" dirty="0" smtClean="0"/>
              <a:t>Есть в Северске дом престарелых,</a:t>
            </a:r>
            <a:br>
              <a:rPr lang="ru-RU" sz="3100" b="1" dirty="0" smtClean="0"/>
            </a:br>
            <a:r>
              <a:rPr lang="ru-RU" sz="3100" b="1" dirty="0" smtClean="0"/>
              <a:t>Там царят тепло и уют.</a:t>
            </a:r>
            <a:br>
              <a:rPr lang="ru-RU" sz="3100" b="1" dirty="0" smtClean="0"/>
            </a:br>
            <a:r>
              <a:rPr lang="ru-RU" sz="3100" b="1" dirty="0" smtClean="0"/>
              <a:t>И в гости приходим мы смело.</a:t>
            </a:r>
            <a:br>
              <a:rPr lang="ru-RU" sz="3100" b="1" dirty="0" smtClean="0"/>
            </a:br>
            <a:r>
              <a:rPr lang="ru-RU" sz="3100" b="1" dirty="0" smtClean="0"/>
              <a:t>Потому что всегда нас там ждут.</a:t>
            </a:r>
            <a:br>
              <a:rPr lang="ru-RU" sz="3100" b="1" dirty="0" smtClean="0"/>
            </a:br>
            <a:endParaRPr lang="ru-RU" sz="3100" dirty="0"/>
          </a:p>
        </p:txBody>
      </p:sp>
      <p:pic>
        <p:nvPicPr>
          <p:cNvPr id="8" name="Picture 2" descr="C:\Users\Елена\Desktop\Фото\DSC089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23109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Елена\Desktop\Фото\DSC089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4390964" cy="28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25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День Матери - праздник для мам и детей.</a:t>
            </a:r>
            <a:br>
              <a:rPr lang="ru-RU" sz="3600" b="1" dirty="0" smtClean="0"/>
            </a:br>
            <a:r>
              <a:rPr lang="ru-RU" sz="3600" b="1" dirty="0" smtClean="0"/>
              <a:t>Ведь нет никого на свете родней!</a:t>
            </a:r>
            <a:br>
              <a:rPr lang="ru-RU" sz="3600" b="1" dirty="0" smtClean="0"/>
            </a:br>
            <a:r>
              <a:rPr lang="ru-RU" sz="3600" b="1" dirty="0" smtClean="0"/>
              <a:t>В садике праздник прошёл на ура,</a:t>
            </a:r>
            <a:br>
              <a:rPr lang="ru-RU" sz="3600" b="1" dirty="0" smtClean="0"/>
            </a:br>
            <a:r>
              <a:rPr lang="ru-RU" sz="3600" b="1" dirty="0" smtClean="0"/>
              <a:t>И мамочки рады, и вся детвора!</a:t>
            </a:r>
            <a:endParaRPr lang="ru-RU" sz="3600" b="1" dirty="0"/>
          </a:p>
        </p:txBody>
      </p:sp>
      <p:pic>
        <p:nvPicPr>
          <p:cNvPr id="5122" name="Picture 2" descr="C:\Users\Елена\Desktop\Фото\IMG_02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4398764" cy="293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Фото\IMG_02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421925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96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rikolnye-kartinki.ru/img/picture/Aug/14/6ed8718bc9f3bd4928a8523a03938c5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244827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/>
              <a:t>В мае, в день Победы, мы вас поздравляем,</a:t>
            </a:r>
            <a:br>
              <a:rPr lang="ru-RU" sz="2800" b="1" dirty="0" smtClean="0"/>
            </a:br>
            <a:r>
              <a:rPr lang="ru-RU" sz="2800" b="1" dirty="0" smtClean="0"/>
              <a:t>Прадеды и деды, мы гордимся вами!</a:t>
            </a:r>
            <a:br>
              <a:rPr lang="ru-RU" sz="2800" b="1" dirty="0" smtClean="0"/>
            </a:br>
            <a:r>
              <a:rPr lang="ru-RU" sz="2800" b="1" dirty="0" smtClean="0"/>
              <a:t>Подарки нашим ветеранам всегда готовим от души </a:t>
            </a:r>
            <a:br>
              <a:rPr lang="ru-RU" sz="2800" b="1" dirty="0" smtClean="0"/>
            </a:br>
            <a:r>
              <a:rPr lang="ru-RU" sz="2800" b="1" dirty="0" smtClean="0"/>
              <a:t>Цветы, открытки, поздравления у нас выходят хороши.</a:t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Елена\Desktop\Фото\DSC086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4337853" cy="288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\Desktop\Фото\DSC086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4489915" cy="289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83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195</Words>
  <Application>Microsoft Office PowerPoint</Application>
  <PresentationFormat>Экран (4:3)</PresentationFormat>
  <Paragraphs>50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Портфолио  подготовительной группы № 8 МАДОУ «Детский сад № 48»</vt:lpstr>
      <vt:lpstr> </vt:lpstr>
      <vt:lpstr> Наш любимый город Северск Мой Северск самый лучший на Земле На всей огромной, голубой Планете Пусть он не так велик, сам по себе, Его любимей нет на целом свете!  </vt:lpstr>
      <vt:lpstr>Презентация PowerPoint</vt:lpstr>
      <vt:lpstr>Самый лучший детский сад Наша группа «Непоседы».  Мы веселые ребята, непоседы- дошколята.  Много разных дел у нас - наша группа просто класс!!!</vt:lpstr>
      <vt:lpstr>  По городу, по улице, не ходят просто так. Когда не знаешь правила, легко попасть впросак. Всё время будь внимательным и помни наперёд: Свои имеют правила шофер и пешеход.  </vt:lpstr>
      <vt:lpstr>Дом престарелые «Виола» Есть в Северске дом престарелых, Там царят тепло и уют. И в гости приходим мы смело. Потому что всегда нас там ждут. </vt:lpstr>
      <vt:lpstr>День Матери - праздник для мам и детей. Ведь нет никого на свете родней! В садике праздник прошёл на ура, И мамочки рады, и вся детвора!</vt:lpstr>
      <vt:lpstr>  В мае, в день Победы, мы вас поздравляем, Прадеды и деды, мы гордимся вами! Подарки нашим ветеранам всегда готовим от души  Цветы, открытки, поздравления у нас выходят хороши.   </vt:lpstr>
      <vt:lpstr>Мы зарядкой заниматься начинаем по утрам. Пусть болезни нас боятся, пусть они не ходят к нам. С физминуткой дружим мы, с ней на занятиях дружны. За столы мы сядем ровно, чтоб вести себя достойно. </vt:lpstr>
      <vt:lpstr>Наши увлечения!!! Хорошо, когда есть увлеченье и места нет тоске у нас, Лишь есть одно огромное стремленье, Работу сделать высший класс. Любим торцевать, лепить, клеить, резать и творить От работы любим мы удовольствие получить.</vt:lpstr>
      <vt:lpstr>Наши конкурсные работы</vt:lpstr>
      <vt:lpstr>Подарки на День Победы.</vt:lpstr>
      <vt:lpstr>Конкурсная работа  «Весна – красна!!!»</vt:lpstr>
      <vt:lpstr>Конкурсная работа  «Лето в деревни»</vt:lpstr>
      <vt:lpstr>  Наши достижения!!! За наш талант и творчество, дипломы получаем, Работы коллективные на конкурс отправляем. Работы наши хороши, всегда на первом месте, Стараемся мы от души, ведь все вместе.  </vt:lpstr>
      <vt:lpstr>День космонавтики</vt:lpstr>
      <vt:lpstr>Наши результаты</vt:lpstr>
      <vt:lpstr>Летом мы тоже трудимся!!!</vt:lpstr>
      <vt:lpstr>Наши дипломы – за наши старания !!!</vt:lpstr>
      <vt:lpstr>Зимой не отдыхаем!!!</vt:lpstr>
      <vt:lpstr>Презентация PowerPoint</vt:lpstr>
      <vt:lpstr>Скоро в школу!!! Заниматься любим мы, нам занятия важны, Чтоб пятерки получать, нужно очень много знать! </vt:lpstr>
      <vt:lpstr> Скоро в школу!!!!! Нужно многое уметь: рисовать, считать и петь. Скоро в школу мы пойдем, свои знанья принесём. </vt:lpstr>
      <vt:lpstr>Скоро в школу!!!!! А учитель будет рад встретить умных дошколят. Родные воспитатели, мы вас не подведем Всегда мы будем помнить , что сад наш первый дом!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Kifirjonok</dc:creator>
  <cp:lastModifiedBy>Елена</cp:lastModifiedBy>
  <cp:revision>52</cp:revision>
  <dcterms:created xsi:type="dcterms:W3CDTF">2018-01-17T09:09:59Z</dcterms:created>
  <dcterms:modified xsi:type="dcterms:W3CDTF">2018-02-06T03:25:39Z</dcterms:modified>
</cp:coreProperties>
</file>