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8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8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36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3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70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5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7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1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6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2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9BA406-49E4-433A-87A3-606D3743682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371F0A-97FA-4609-82E9-6137D52AC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25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302103" cy="233527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лето </a:t>
            </a:r>
            <a:r>
              <a:rPr lang="ru-RU" sz="6000" b="1" dirty="0" smtClean="0">
                <a:solidFill>
                  <a:srgbClr val="002060"/>
                </a:solidFill>
              </a:rPr>
              <a:t>— время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новых </a:t>
            </a:r>
            <a:r>
              <a:rPr lang="ru-RU" sz="6000" b="1" dirty="0" smtClean="0">
                <a:solidFill>
                  <a:srgbClr val="002060"/>
                </a:solidFill>
              </a:rPr>
              <a:t>идей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090246" y="4347714"/>
            <a:ext cx="5365631" cy="161313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МАУДО ДДТ г. Челябинск 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Дегтярева Галина Александровна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0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683" y="517585"/>
            <a:ext cx="11507638" cy="5727940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indent="715963"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создание приближенной к реальной жизни ситуации обучить детей основам финансовой и предпринимательской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4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ребенка к предпринимательству;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базовыми  понятиями и компетенциями финансовой грамотности; 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 мышления, разумного подхода к риску, освоение маркетинговых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приемов;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творческого мышления и творческих способностей в процессе разработки и создания авторского продукта;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организации профессиональной пробы в рамках летней смены.</a:t>
            </a:r>
          </a:p>
          <a:p>
            <a:pPr indent="715963" algn="l"/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5963" algn="just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2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266" y="311085"/>
            <a:ext cx="10821971" cy="60897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Суть программы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Ребенок создает продукт по схеме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 smtClean="0"/>
          </a:p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(Задумка)- эскиз- подбор материалов- закуп материалов- изготовление изделия- расчет стоимости-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реализация.</a:t>
            </a:r>
          </a:p>
          <a:p>
            <a:endParaRPr lang="ru-RU" dirty="0" smtClean="0"/>
          </a:p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 – реализация продукта и получение прибыли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2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557" y="64593"/>
            <a:ext cx="7046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(Задумка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8153" y="6029770"/>
            <a:ext cx="7622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цен на необходимые материалы.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2" y="770044"/>
            <a:ext cx="9799608" cy="54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14" y="242979"/>
            <a:ext cx="3640347" cy="60816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 коллекции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158579" y="562616"/>
            <a:ext cx="3542190" cy="5770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90941" y="5633496"/>
            <a:ext cx="6745857" cy="6115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фетр, нитки, лента.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14" y="1023478"/>
            <a:ext cx="6188180" cy="4290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98" y="708202"/>
            <a:ext cx="4509609" cy="37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8183" y="117629"/>
            <a:ext cx="10032399" cy="12051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таблица стоимости материалов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693111" y="5446450"/>
            <a:ext cx="8199268" cy="11407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взять денег: свои накопления, подаренные деньги, заработать, взять кредит у родителей.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39748" r="1919" b="7296"/>
          <a:stretch/>
        </p:blipFill>
        <p:spPr>
          <a:xfrm rot="10800000">
            <a:off x="749403" y="797984"/>
            <a:ext cx="10544213" cy="43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0378" y="250166"/>
            <a:ext cx="5509554" cy="4140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изделия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3340" y="1069676"/>
            <a:ext cx="5334075" cy="521898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ФЕТР- 7листов по 15 руб. = 105 руб.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 – 1 катушка = 28 руб.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 – 10 руб./м = 20руб.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153 руб. материалы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Проезд: туда обратно 56 руб.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75 руб. за 1 единицу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+ % прибыли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Расчет: (153+56)/9+75=98 руб.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5164" b="34214"/>
          <a:stretch/>
        </p:blipFill>
        <p:spPr>
          <a:xfrm>
            <a:off x="6291521" y="846190"/>
            <a:ext cx="5201762" cy="45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1463" y="5897650"/>
            <a:ext cx="752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Д.з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способы 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11244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341">
            <a:off x="361530" y="283836"/>
            <a:ext cx="2107392" cy="31960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48" y="281187"/>
            <a:ext cx="2501442" cy="1894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1" y="2994182"/>
            <a:ext cx="2422699" cy="3361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60" y="2142901"/>
            <a:ext cx="2736915" cy="21330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9" y="551943"/>
            <a:ext cx="2417062" cy="3544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86" y="4386323"/>
            <a:ext cx="2909251" cy="2103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534" flipH="1">
            <a:off x="9658747" y="4166678"/>
            <a:ext cx="1960324" cy="2342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9" y="3628626"/>
            <a:ext cx="3629838" cy="286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74" y="331823"/>
            <a:ext cx="3815589" cy="26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310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248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лето — время   новых идей</vt:lpstr>
      <vt:lpstr>Презентация PowerPoint</vt:lpstr>
      <vt:lpstr>Презентация PowerPoint</vt:lpstr>
      <vt:lpstr>Презентация PowerPoint</vt:lpstr>
      <vt:lpstr>Эскиз коллекции</vt:lpstr>
      <vt:lpstr>Сравнительная таблица стоимости материалов </vt:lpstr>
      <vt:lpstr>Расчет стоимости изделия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ярик воробей</dc:creator>
  <cp:lastModifiedBy>ярик воробей</cp:lastModifiedBy>
  <cp:revision>18</cp:revision>
  <dcterms:created xsi:type="dcterms:W3CDTF">2024-02-10T09:42:23Z</dcterms:created>
  <dcterms:modified xsi:type="dcterms:W3CDTF">2024-02-12T03:33:47Z</dcterms:modified>
</cp:coreProperties>
</file>