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70" r:id="rId6"/>
    <p:sldId id="266" r:id="rId7"/>
    <p:sldId id="272" r:id="rId8"/>
    <p:sldId id="267" r:id="rId9"/>
    <p:sldId id="271" r:id="rId10"/>
    <p:sldId id="273" r:id="rId11"/>
    <p:sldId id="275" r:id="rId12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 snapToGrid="0">
      <p:cViewPr varScale="1">
        <p:scale>
          <a:sx n="96" d="100"/>
          <a:sy n="96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2AD3F-3B15-4BE8-9CA6-71585D31B05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627AE6-0C65-47C7-BE78-8E796A017346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F1585774-AEE5-41CC-AD71-2D85E0CBD0E8}" type="parTrans" cxnId="{3764B827-ED62-49D7-90A1-99BA6F907770}">
      <dgm:prSet/>
      <dgm:spPr/>
      <dgm:t>
        <a:bodyPr/>
        <a:lstStyle/>
        <a:p>
          <a:endParaRPr lang="ru-RU"/>
        </a:p>
      </dgm:t>
    </dgm:pt>
    <dgm:pt modelId="{965FDB81-E24C-4797-B536-174D24B3759E}" type="sibTrans" cxnId="{3764B827-ED62-49D7-90A1-99BA6F907770}">
      <dgm:prSet/>
      <dgm:spPr/>
      <dgm:t>
        <a:bodyPr/>
        <a:lstStyle/>
        <a:p>
          <a:endParaRPr lang="ru-RU"/>
        </a:p>
      </dgm:t>
    </dgm:pt>
    <dgm:pt modelId="{C6C20DBA-6DBD-474F-B6D3-05B06B0449CA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16E37D0F-685E-413B-ABEF-88E3ECB20F35}" type="parTrans" cxnId="{41382849-483E-4255-8272-567640CA43B0}">
      <dgm:prSet/>
      <dgm:spPr/>
      <dgm:t>
        <a:bodyPr/>
        <a:lstStyle/>
        <a:p>
          <a:endParaRPr lang="ru-RU"/>
        </a:p>
      </dgm:t>
    </dgm:pt>
    <dgm:pt modelId="{05841224-B913-4D5B-AE19-5145A9B1CB1E}" type="sibTrans" cxnId="{41382849-483E-4255-8272-567640CA43B0}">
      <dgm:prSet/>
      <dgm:spPr/>
      <dgm:t>
        <a:bodyPr/>
        <a:lstStyle/>
        <a:p>
          <a:endParaRPr lang="ru-RU"/>
        </a:p>
      </dgm:t>
    </dgm:pt>
    <dgm:pt modelId="{2D8F33C3-C541-44D2-B8DF-8C7D29893621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на маршруте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49833-F5AC-4331-A624-C99BAA1A85F1}" type="parTrans" cxnId="{DCFE4891-2A33-4993-8500-BCA515A2DB87}">
      <dgm:prSet/>
      <dgm:spPr/>
      <dgm:t>
        <a:bodyPr/>
        <a:lstStyle/>
        <a:p>
          <a:endParaRPr lang="ru-RU"/>
        </a:p>
      </dgm:t>
    </dgm:pt>
    <dgm:pt modelId="{C79F0576-3E52-4996-9FCB-29B07F561586}" type="sibTrans" cxnId="{DCFE4891-2A33-4993-8500-BCA515A2DB87}">
      <dgm:prSet/>
      <dgm:spPr/>
      <dgm:t>
        <a:bodyPr/>
        <a:lstStyle/>
        <a:p>
          <a:endParaRPr lang="ru-RU"/>
        </a:p>
      </dgm:t>
    </dgm:pt>
    <dgm:pt modelId="{0B4A92B1-5A07-4877-A92A-D869ABC058D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работа всех участников проекта                                                                (педагоги, воспитанники, родители в соответствии с маршрутным листом)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CFF50-D73F-4E60-BD66-E32EFC2AA97A}" type="parTrans" cxnId="{23FB139D-46C8-4A11-B42B-BAD3F46C21D1}">
      <dgm:prSet/>
      <dgm:spPr/>
      <dgm:t>
        <a:bodyPr/>
        <a:lstStyle/>
        <a:p>
          <a:endParaRPr lang="ru-RU"/>
        </a:p>
      </dgm:t>
    </dgm:pt>
    <dgm:pt modelId="{9338E5AF-184E-41ED-9615-D3958E7917A0}" type="sibTrans" cxnId="{23FB139D-46C8-4A11-B42B-BAD3F46C21D1}">
      <dgm:prSet/>
      <dgm:spPr/>
      <dgm:t>
        <a:bodyPr/>
        <a:lstStyle/>
        <a:p>
          <a:endParaRPr lang="ru-RU"/>
        </a:p>
      </dgm:t>
    </dgm:pt>
    <dgm:pt modelId="{2B43FEDC-7441-49FD-8502-5818D0FB9191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E611072D-B9F2-4C5C-81F3-8970EB91D754}" type="parTrans" cxnId="{C143945A-7376-4FE5-B6F0-AF40B824195E}">
      <dgm:prSet/>
      <dgm:spPr/>
      <dgm:t>
        <a:bodyPr/>
        <a:lstStyle/>
        <a:p>
          <a:endParaRPr lang="ru-RU"/>
        </a:p>
      </dgm:t>
    </dgm:pt>
    <dgm:pt modelId="{54EF0D86-ED4C-4E90-9716-F6FEF629D6E7}" type="sibTrans" cxnId="{C143945A-7376-4FE5-B6F0-AF40B824195E}">
      <dgm:prSet/>
      <dgm:spPr/>
      <dgm:t>
        <a:bodyPr/>
        <a:lstStyle/>
        <a:p>
          <a:endParaRPr lang="ru-RU"/>
        </a:p>
      </dgm:t>
    </dgm:pt>
    <dgm:pt modelId="{494DA2B0-2EEF-438B-BA57-3BD93A234D03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46539-7463-4818-A043-BB0E0BBAD31E}" type="parTrans" cxnId="{5EE2F0EE-FD7D-4451-AA53-E6910D610898}">
      <dgm:prSet/>
      <dgm:spPr/>
      <dgm:t>
        <a:bodyPr/>
        <a:lstStyle/>
        <a:p>
          <a:endParaRPr lang="ru-RU"/>
        </a:p>
      </dgm:t>
    </dgm:pt>
    <dgm:pt modelId="{F49B5900-E5EB-425D-99B9-21EDF54B3231}" type="sibTrans" cxnId="{5EE2F0EE-FD7D-4451-AA53-E6910D610898}">
      <dgm:prSet/>
      <dgm:spPr/>
      <dgm:t>
        <a:bodyPr/>
        <a:lstStyle/>
        <a:p>
          <a:endParaRPr lang="ru-RU"/>
        </a:p>
      </dgm:t>
    </dgm:pt>
    <dgm:pt modelId="{BA136885-BE66-475A-8650-DE08ED6B1B7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участников проекта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1F21B-58F8-470D-92D6-A2710695407B}" type="parTrans" cxnId="{BE0AC902-F058-42F8-8354-8B54132619B9}">
      <dgm:prSet/>
      <dgm:spPr/>
      <dgm:t>
        <a:bodyPr/>
        <a:lstStyle/>
        <a:p>
          <a:endParaRPr lang="ru-RU"/>
        </a:p>
      </dgm:t>
    </dgm:pt>
    <dgm:pt modelId="{C1245771-8D28-4945-9FB5-6DCAD2AA1569}" type="sibTrans" cxnId="{BE0AC902-F058-42F8-8354-8B54132619B9}">
      <dgm:prSet/>
      <dgm:spPr/>
      <dgm:t>
        <a:bodyPr/>
        <a:lstStyle/>
        <a:p>
          <a:endParaRPr lang="ru-RU"/>
        </a:p>
      </dgm:t>
    </dgm:pt>
    <dgm:pt modelId="{8AF43BBB-85B1-4B4B-AEB1-FF443C1DE89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темы, цели, задач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773BB-E23C-494A-8522-524706EE776E}" type="parTrans" cxnId="{ECAF257D-BB5B-47B4-B7A7-1F780DF8221B}">
      <dgm:prSet/>
      <dgm:spPr/>
      <dgm:t>
        <a:bodyPr/>
        <a:lstStyle/>
        <a:p>
          <a:endParaRPr lang="ru-RU"/>
        </a:p>
      </dgm:t>
    </dgm:pt>
    <dgm:pt modelId="{0F5F248E-1699-49C3-B607-04D773490C44}" type="sibTrans" cxnId="{ECAF257D-BB5B-47B4-B7A7-1F780DF8221B}">
      <dgm:prSet/>
      <dgm:spPr/>
      <dgm:t>
        <a:bodyPr/>
        <a:lstStyle/>
        <a:p>
          <a:endParaRPr lang="ru-RU"/>
        </a:p>
      </dgm:t>
    </dgm:pt>
    <dgm:pt modelId="{4841E745-65FB-4D44-AB67-15C8157C4A2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продолжительности ОП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A6443-E0D2-4E66-96A0-9DB75379F96D}" type="parTrans" cxnId="{FF71209B-032E-408B-AEAE-681E6D6443D3}">
      <dgm:prSet/>
      <dgm:spPr/>
      <dgm:t>
        <a:bodyPr/>
        <a:lstStyle/>
        <a:p>
          <a:endParaRPr lang="ru-RU"/>
        </a:p>
      </dgm:t>
    </dgm:pt>
    <dgm:pt modelId="{F6B7B0EF-068F-4E8D-A3B4-4427E66E4685}" type="sibTrans" cxnId="{FF71209B-032E-408B-AEAE-681E6D6443D3}">
      <dgm:prSet/>
      <dgm:spPr/>
      <dgm:t>
        <a:bodyPr/>
        <a:lstStyle/>
        <a:p>
          <a:endParaRPr lang="ru-RU"/>
        </a:p>
      </dgm:t>
    </dgm:pt>
    <dgm:pt modelId="{FCBDE8E9-3CCA-45DF-8817-8EA5BA0956B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ресурсной карты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54A40-6AAE-42D4-9E51-186B6576E218}" type="parTrans" cxnId="{30C112B2-1136-4051-B760-FF2DEC7E61DF}">
      <dgm:prSet/>
      <dgm:spPr/>
      <dgm:t>
        <a:bodyPr/>
        <a:lstStyle/>
        <a:p>
          <a:endParaRPr lang="ru-RU"/>
        </a:p>
      </dgm:t>
    </dgm:pt>
    <dgm:pt modelId="{DA2BDEB8-2F3D-4EA7-9D72-E94A590A7D8B}" type="sibTrans" cxnId="{30C112B2-1136-4051-B760-FF2DEC7E61DF}">
      <dgm:prSet/>
      <dgm:spPr/>
      <dgm:t>
        <a:bodyPr/>
        <a:lstStyle/>
        <a:p>
          <a:endParaRPr lang="ru-RU"/>
        </a:p>
      </dgm:t>
    </dgm:pt>
    <dgm:pt modelId="{2407A8AB-B44E-48F8-B97D-020282A135E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маршрутного листа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23FCD-CF68-4573-ACBB-BD39A52505BB}" type="parTrans" cxnId="{80509F22-0D11-4A47-8EF2-A88E951B2AAA}">
      <dgm:prSet/>
      <dgm:spPr/>
      <dgm:t>
        <a:bodyPr/>
        <a:lstStyle/>
        <a:p>
          <a:endParaRPr lang="ru-RU"/>
        </a:p>
      </dgm:t>
    </dgm:pt>
    <dgm:pt modelId="{3F29DDD2-ECF8-477D-8A24-F224608BCE0E}" type="sibTrans" cxnId="{80509F22-0D11-4A47-8EF2-A88E951B2AAA}">
      <dgm:prSet/>
      <dgm:spPr/>
      <dgm:t>
        <a:bodyPr/>
        <a:lstStyle/>
        <a:p>
          <a:endParaRPr lang="ru-RU"/>
        </a:p>
      </dgm:t>
    </dgm:pt>
    <dgm:pt modelId="{4CC25178-7D9D-4D36-9A26-69172B50F496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ОП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0FCAF-171E-4AB0-BBC0-899CEB72B47B}" type="sibTrans" cxnId="{100E295E-0E2F-4B8A-8F38-8BDF1C7ADBF7}">
      <dgm:prSet/>
      <dgm:spPr/>
      <dgm:t>
        <a:bodyPr/>
        <a:lstStyle/>
        <a:p>
          <a:endParaRPr lang="ru-RU"/>
        </a:p>
      </dgm:t>
    </dgm:pt>
    <dgm:pt modelId="{ACF1925A-AD47-4CCA-9E85-F1651D545553}" type="parTrans" cxnId="{100E295E-0E2F-4B8A-8F38-8BDF1C7ADBF7}">
      <dgm:prSet/>
      <dgm:spPr/>
      <dgm:t>
        <a:bodyPr/>
        <a:lstStyle/>
        <a:p>
          <a:endParaRPr lang="ru-RU"/>
        </a:p>
      </dgm:t>
    </dgm:pt>
    <dgm:pt modelId="{1296D3CE-24B9-4173-9248-F5974E0F47E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идеи ОП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40B13-9FDA-4C77-B184-376B61AF8749}" type="sibTrans" cxnId="{3AB86477-F90A-428D-8415-F38573072264}">
      <dgm:prSet/>
      <dgm:spPr/>
      <dgm:t>
        <a:bodyPr/>
        <a:lstStyle/>
        <a:p>
          <a:endParaRPr lang="ru-RU"/>
        </a:p>
      </dgm:t>
    </dgm:pt>
    <dgm:pt modelId="{A3836AB6-0710-403B-B1F4-4FF7A58FAD3B}" type="parTrans" cxnId="{3AB86477-F90A-428D-8415-F38573072264}">
      <dgm:prSet/>
      <dgm:spPr/>
      <dgm:t>
        <a:bodyPr/>
        <a:lstStyle/>
        <a:p>
          <a:endParaRPr lang="ru-RU"/>
        </a:p>
      </dgm:t>
    </dgm:pt>
    <dgm:pt modelId="{C734FCF4-AA46-41ED-AD61-D7499ABD2C2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425AB-3333-4049-B8B3-F5FD92395F47}" type="parTrans" cxnId="{87BB12F5-C676-46B2-8580-B47DF51B92EC}">
      <dgm:prSet/>
      <dgm:spPr/>
      <dgm:t>
        <a:bodyPr/>
        <a:lstStyle/>
        <a:p>
          <a:endParaRPr lang="ru-RU"/>
        </a:p>
      </dgm:t>
    </dgm:pt>
    <dgm:pt modelId="{F3550C9D-FAAB-4ACE-800C-F91A27E2791C}" type="sibTrans" cxnId="{87BB12F5-C676-46B2-8580-B47DF51B92EC}">
      <dgm:prSet/>
      <dgm:spPr/>
      <dgm:t>
        <a:bodyPr/>
        <a:lstStyle/>
        <a:p>
          <a:endParaRPr lang="ru-RU"/>
        </a:p>
      </dgm:t>
    </dgm:pt>
    <dgm:pt modelId="{86333943-CB89-4E6E-AEF5-03FF99C094D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в портфолио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A8AFE-713A-4C96-A86C-50357CAE0427}" type="parTrans" cxnId="{9F3E4115-1F5E-42C5-9202-3AAF6EFFBAC6}">
      <dgm:prSet/>
      <dgm:spPr/>
      <dgm:t>
        <a:bodyPr/>
        <a:lstStyle/>
        <a:p>
          <a:endParaRPr lang="ru-RU"/>
        </a:p>
      </dgm:t>
    </dgm:pt>
    <dgm:pt modelId="{E3F02EFB-B740-476D-B07B-B221DFD7FF5A}" type="sibTrans" cxnId="{9F3E4115-1F5E-42C5-9202-3AAF6EFFBAC6}">
      <dgm:prSet/>
      <dgm:spPr/>
      <dgm:t>
        <a:bodyPr/>
        <a:lstStyle/>
        <a:p>
          <a:endParaRPr lang="ru-RU"/>
        </a:p>
      </dgm:t>
    </dgm:pt>
    <dgm:pt modelId="{7DF8B05E-349B-4854-BA49-735673F32321}" type="pres">
      <dgm:prSet presAssocID="{6AB2AD3F-3B15-4BE8-9CA6-71585D31B0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B62C3-011B-4AFE-9B9C-43F8A6D54C88}" type="pres">
      <dgm:prSet presAssocID="{0E627AE6-0C65-47C7-BE78-8E796A017346}" presName="composite" presStyleCnt="0"/>
      <dgm:spPr/>
      <dgm:t>
        <a:bodyPr/>
        <a:lstStyle/>
        <a:p>
          <a:endParaRPr lang="ru-RU"/>
        </a:p>
      </dgm:t>
    </dgm:pt>
    <dgm:pt modelId="{A8134F10-BB24-4B71-A79B-C6DEC406CE55}" type="pres">
      <dgm:prSet presAssocID="{0E627AE6-0C65-47C7-BE78-8E796A0173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1C0A-A175-496A-8BC5-2E15A72FA681}" type="pres">
      <dgm:prSet presAssocID="{0E627AE6-0C65-47C7-BE78-8E796A017346}" presName="descendantText" presStyleLbl="alignAcc1" presStyleIdx="0" presStyleCnt="3" custScaleY="154988" custLinFactNeighborX="-597" custLinFactNeighborY="17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B4D3-8FB9-4FBC-849E-B8714A8B77B1}" type="pres">
      <dgm:prSet presAssocID="{965FDB81-E24C-4797-B536-174D24B3759E}" presName="sp" presStyleCnt="0"/>
      <dgm:spPr/>
      <dgm:t>
        <a:bodyPr/>
        <a:lstStyle/>
        <a:p>
          <a:endParaRPr lang="ru-RU"/>
        </a:p>
      </dgm:t>
    </dgm:pt>
    <dgm:pt modelId="{3DE56AA7-A315-44BA-B4E4-E0881BB9DC32}" type="pres">
      <dgm:prSet presAssocID="{C6C20DBA-6DBD-474F-B6D3-05B06B0449CA}" presName="composite" presStyleCnt="0"/>
      <dgm:spPr/>
      <dgm:t>
        <a:bodyPr/>
        <a:lstStyle/>
        <a:p>
          <a:endParaRPr lang="ru-RU"/>
        </a:p>
      </dgm:t>
    </dgm:pt>
    <dgm:pt modelId="{70F3BCCF-1B9B-42E1-ABC4-1A30B6F97F7C}" type="pres">
      <dgm:prSet presAssocID="{C6C20DBA-6DBD-474F-B6D3-05B06B0449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E4BE4-107E-485F-87F4-E870A6086B1E}" type="pres">
      <dgm:prSet presAssocID="{C6C20DBA-6DBD-474F-B6D3-05B06B0449CA}" presName="descendantText" presStyleLbl="alignAcc1" presStyleIdx="1" presStyleCnt="3" custScaleY="71094" custLinFactNeighborX="-149" custLinFactNeighborY="1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D66C7-44CC-4D4F-9577-8CA8FD7E7429}" type="pres">
      <dgm:prSet presAssocID="{05841224-B913-4D5B-AE19-5145A9B1CB1E}" presName="sp" presStyleCnt="0"/>
      <dgm:spPr/>
      <dgm:t>
        <a:bodyPr/>
        <a:lstStyle/>
        <a:p>
          <a:endParaRPr lang="ru-RU"/>
        </a:p>
      </dgm:t>
    </dgm:pt>
    <dgm:pt modelId="{7BFDC270-4877-4C21-9A05-511764777788}" type="pres">
      <dgm:prSet presAssocID="{2B43FEDC-7441-49FD-8502-5818D0FB9191}" presName="composite" presStyleCnt="0"/>
      <dgm:spPr/>
      <dgm:t>
        <a:bodyPr/>
        <a:lstStyle/>
        <a:p>
          <a:endParaRPr lang="ru-RU"/>
        </a:p>
      </dgm:t>
    </dgm:pt>
    <dgm:pt modelId="{7AA3D07E-6A82-4BED-8F92-9F02B7416D21}" type="pres">
      <dgm:prSet presAssocID="{2B43FEDC-7441-49FD-8502-5818D0FB9191}" presName="parentText" presStyleLbl="alignNode1" presStyleIdx="2" presStyleCnt="3" custLinFactNeighborX="-2281" custLinFactNeighborY="-20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E097D-C827-42EC-B71E-FE116090074B}" type="pres">
      <dgm:prSet presAssocID="{2B43FEDC-7441-49FD-8502-5818D0FB9191}" presName="descendantText" presStyleLbl="alignAcc1" presStyleIdx="2" presStyleCnt="3" custScaleY="161725" custLinFactNeighborX="1041" custLinFactNeighborY="-2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09F22-0D11-4A47-8EF2-A88E951B2AAA}" srcId="{0E627AE6-0C65-47C7-BE78-8E796A017346}" destId="{2407A8AB-B44E-48F8-B97D-020282A135EB}" srcOrd="5" destOrd="0" parTransId="{F8523FCD-CF68-4573-ACBB-BD39A52505BB}" sibTransId="{3F29DDD2-ECF8-477D-8A24-F224608BCE0E}"/>
    <dgm:cxn modelId="{04F027E3-E6FA-4434-9DA7-304032659CCC}" type="presOf" srcId="{4841E745-65FB-4D44-AB67-15C8157C4A23}" destId="{178F1C0A-A175-496A-8BC5-2E15A72FA681}" srcOrd="0" destOrd="3" presId="urn:microsoft.com/office/officeart/2005/8/layout/chevron2"/>
    <dgm:cxn modelId="{87BB12F5-C676-46B2-8580-B47DF51B92EC}" srcId="{2B43FEDC-7441-49FD-8502-5818D0FB9191}" destId="{C734FCF4-AA46-41ED-AD61-D7499ABD2C25}" srcOrd="2" destOrd="0" parTransId="{759425AB-3333-4049-B8B3-F5FD92395F47}" sibTransId="{F3550C9D-FAAB-4ACE-800C-F91A27E2791C}"/>
    <dgm:cxn modelId="{FF71209B-032E-408B-AEAE-681E6D6443D3}" srcId="{0E627AE6-0C65-47C7-BE78-8E796A017346}" destId="{4841E745-65FB-4D44-AB67-15C8157C4A23}" srcOrd="3" destOrd="0" parTransId="{967A6443-E0D2-4E66-96A0-9DB75379F96D}" sibTransId="{F6B7B0EF-068F-4E8D-A3B4-4427E66E4685}"/>
    <dgm:cxn modelId="{3C90547D-64EF-47B5-BE2A-021F1C6AF958}" type="presOf" srcId="{6AB2AD3F-3B15-4BE8-9CA6-71585D31B057}" destId="{7DF8B05E-349B-4854-BA49-735673F32321}" srcOrd="0" destOrd="0" presId="urn:microsoft.com/office/officeart/2005/8/layout/chevron2"/>
    <dgm:cxn modelId="{BE0AC902-F058-42F8-8354-8B54132619B9}" srcId="{2B43FEDC-7441-49FD-8502-5818D0FB9191}" destId="{BA136885-BE66-475A-8650-DE08ED6B1B7B}" srcOrd="1" destOrd="0" parTransId="{E041F21B-58F8-470D-92D6-A2710695407B}" sibTransId="{C1245771-8D28-4945-9FB5-6DCAD2AA1569}"/>
    <dgm:cxn modelId="{35CEB339-4997-45DD-9639-E68698E9AB4E}" type="presOf" srcId="{BA136885-BE66-475A-8650-DE08ED6B1B7B}" destId="{197E097D-C827-42EC-B71E-FE116090074B}" srcOrd="0" destOrd="1" presId="urn:microsoft.com/office/officeart/2005/8/layout/chevron2"/>
    <dgm:cxn modelId="{30C112B2-1136-4051-B760-FF2DEC7E61DF}" srcId="{0E627AE6-0C65-47C7-BE78-8E796A017346}" destId="{FCBDE8E9-3CCA-45DF-8817-8EA5BA0956BF}" srcOrd="4" destOrd="0" parTransId="{6EB54A40-6AAE-42D4-9E51-186B6576E218}" sibTransId="{DA2BDEB8-2F3D-4EA7-9D72-E94A590A7D8B}"/>
    <dgm:cxn modelId="{F4FD5129-EEC7-4CA8-835C-F9E6369F4F9A}" type="presOf" srcId="{494DA2B0-2EEF-438B-BA57-3BD93A234D03}" destId="{197E097D-C827-42EC-B71E-FE116090074B}" srcOrd="0" destOrd="0" presId="urn:microsoft.com/office/officeart/2005/8/layout/chevron2"/>
    <dgm:cxn modelId="{5200765C-9FF5-4A0A-98A1-2A45715A4D67}" type="presOf" srcId="{0E627AE6-0C65-47C7-BE78-8E796A017346}" destId="{A8134F10-BB24-4B71-A79B-C6DEC406CE55}" srcOrd="0" destOrd="0" presId="urn:microsoft.com/office/officeart/2005/8/layout/chevron2"/>
    <dgm:cxn modelId="{3764B827-ED62-49D7-90A1-99BA6F907770}" srcId="{6AB2AD3F-3B15-4BE8-9CA6-71585D31B057}" destId="{0E627AE6-0C65-47C7-BE78-8E796A017346}" srcOrd="0" destOrd="0" parTransId="{F1585774-AEE5-41CC-AD71-2D85E0CBD0E8}" sibTransId="{965FDB81-E24C-4797-B536-174D24B3759E}"/>
    <dgm:cxn modelId="{5CAE6DBF-0F8A-44A8-A5E9-CB95845D8F46}" type="presOf" srcId="{2D8F33C3-C541-44D2-B8DF-8C7D29893621}" destId="{85AE4BE4-107E-485F-87F4-E870A6086B1E}" srcOrd="0" destOrd="0" presId="urn:microsoft.com/office/officeart/2005/8/layout/chevron2"/>
    <dgm:cxn modelId="{3AB86477-F90A-428D-8415-F38573072264}" srcId="{0E627AE6-0C65-47C7-BE78-8E796A017346}" destId="{1296D3CE-24B9-4173-9248-F5974E0F47E0}" srcOrd="1" destOrd="0" parTransId="{A3836AB6-0710-403B-B1F4-4FF7A58FAD3B}" sibTransId="{87F40B13-9FDA-4C77-B184-376B61AF8749}"/>
    <dgm:cxn modelId="{E0FE2D1A-31FD-47B6-B8C6-9C3CD177F1FF}" type="presOf" srcId="{C6C20DBA-6DBD-474F-B6D3-05B06B0449CA}" destId="{70F3BCCF-1B9B-42E1-ABC4-1A30B6F97F7C}" srcOrd="0" destOrd="0" presId="urn:microsoft.com/office/officeart/2005/8/layout/chevron2"/>
    <dgm:cxn modelId="{916C6B93-04EB-4C0E-BA15-0EF69FD50A90}" type="presOf" srcId="{4CC25178-7D9D-4D36-9A26-69172B50F496}" destId="{178F1C0A-A175-496A-8BC5-2E15A72FA681}" srcOrd="0" destOrd="0" presId="urn:microsoft.com/office/officeart/2005/8/layout/chevron2"/>
    <dgm:cxn modelId="{F10E6119-715D-4918-875C-2AFD702072E1}" type="presOf" srcId="{2407A8AB-B44E-48F8-B97D-020282A135EB}" destId="{178F1C0A-A175-496A-8BC5-2E15A72FA681}" srcOrd="0" destOrd="5" presId="urn:microsoft.com/office/officeart/2005/8/layout/chevron2"/>
    <dgm:cxn modelId="{9C1FC901-E398-4E3D-8DB4-4297454CB9C8}" type="presOf" srcId="{0B4A92B1-5A07-4877-A92A-D869ABC058D7}" destId="{85AE4BE4-107E-485F-87F4-E870A6086B1E}" srcOrd="0" destOrd="1" presId="urn:microsoft.com/office/officeart/2005/8/layout/chevron2"/>
    <dgm:cxn modelId="{C143945A-7376-4FE5-B6F0-AF40B824195E}" srcId="{6AB2AD3F-3B15-4BE8-9CA6-71585D31B057}" destId="{2B43FEDC-7441-49FD-8502-5818D0FB9191}" srcOrd="2" destOrd="0" parTransId="{E611072D-B9F2-4C5C-81F3-8970EB91D754}" sibTransId="{54EF0D86-ED4C-4E90-9716-F6FEF629D6E7}"/>
    <dgm:cxn modelId="{ECAF257D-BB5B-47B4-B7A7-1F780DF8221B}" srcId="{0E627AE6-0C65-47C7-BE78-8E796A017346}" destId="{8AF43BBB-85B1-4B4B-AEB1-FF443C1DE899}" srcOrd="2" destOrd="0" parTransId="{205773BB-E23C-494A-8522-524706EE776E}" sibTransId="{0F5F248E-1699-49C3-B607-04D773490C44}"/>
    <dgm:cxn modelId="{4ED56932-4B4B-4FC6-BC5F-6BB9606D8865}" type="presOf" srcId="{8AF43BBB-85B1-4B4B-AEB1-FF443C1DE899}" destId="{178F1C0A-A175-496A-8BC5-2E15A72FA681}" srcOrd="0" destOrd="2" presId="urn:microsoft.com/office/officeart/2005/8/layout/chevron2"/>
    <dgm:cxn modelId="{100E295E-0E2F-4B8A-8F38-8BDF1C7ADBF7}" srcId="{0E627AE6-0C65-47C7-BE78-8E796A017346}" destId="{4CC25178-7D9D-4D36-9A26-69172B50F496}" srcOrd="0" destOrd="0" parTransId="{ACF1925A-AD47-4CCA-9E85-F1651D545553}" sibTransId="{F0F0FCAF-171E-4AB0-BBC0-899CEB72B47B}"/>
    <dgm:cxn modelId="{23FB139D-46C8-4A11-B42B-BAD3F46C21D1}" srcId="{C6C20DBA-6DBD-474F-B6D3-05B06B0449CA}" destId="{0B4A92B1-5A07-4877-A92A-D869ABC058D7}" srcOrd="1" destOrd="0" parTransId="{4F9CFF50-D73F-4E60-BD66-E32EFC2AA97A}" sibTransId="{9338E5AF-184E-41ED-9615-D3958E7917A0}"/>
    <dgm:cxn modelId="{9F3E4115-1F5E-42C5-9202-3AAF6EFFBAC6}" srcId="{2B43FEDC-7441-49FD-8502-5818D0FB9191}" destId="{86333943-CB89-4E6E-AEF5-03FF99C094D6}" srcOrd="3" destOrd="0" parTransId="{337A8AFE-713A-4C96-A86C-50357CAE0427}" sibTransId="{E3F02EFB-B740-476D-B07B-B221DFD7FF5A}"/>
    <dgm:cxn modelId="{0244819F-D4B4-4A8C-9A51-FFFCF54171CB}" type="presOf" srcId="{86333943-CB89-4E6E-AEF5-03FF99C094D6}" destId="{197E097D-C827-42EC-B71E-FE116090074B}" srcOrd="0" destOrd="3" presId="urn:microsoft.com/office/officeart/2005/8/layout/chevron2"/>
    <dgm:cxn modelId="{E1DC3AF9-EB24-4D7E-A715-6194398ED211}" type="presOf" srcId="{C734FCF4-AA46-41ED-AD61-D7499ABD2C25}" destId="{197E097D-C827-42EC-B71E-FE116090074B}" srcOrd="0" destOrd="2" presId="urn:microsoft.com/office/officeart/2005/8/layout/chevron2"/>
    <dgm:cxn modelId="{DCFE4891-2A33-4993-8500-BCA515A2DB87}" srcId="{C6C20DBA-6DBD-474F-B6D3-05B06B0449CA}" destId="{2D8F33C3-C541-44D2-B8DF-8C7D29893621}" srcOrd="0" destOrd="0" parTransId="{43B49833-F5AC-4331-A624-C99BAA1A85F1}" sibTransId="{C79F0576-3E52-4996-9FCB-29B07F561586}"/>
    <dgm:cxn modelId="{BAC538F2-7740-415D-8D97-17AC1818A8D0}" type="presOf" srcId="{1296D3CE-24B9-4173-9248-F5974E0F47E0}" destId="{178F1C0A-A175-496A-8BC5-2E15A72FA681}" srcOrd="0" destOrd="1" presId="urn:microsoft.com/office/officeart/2005/8/layout/chevron2"/>
    <dgm:cxn modelId="{5EE2F0EE-FD7D-4451-AA53-E6910D610898}" srcId="{2B43FEDC-7441-49FD-8502-5818D0FB9191}" destId="{494DA2B0-2EEF-438B-BA57-3BD93A234D03}" srcOrd="0" destOrd="0" parTransId="{96D46539-7463-4818-A043-BB0E0BBAD31E}" sibTransId="{F49B5900-E5EB-425D-99B9-21EDF54B3231}"/>
    <dgm:cxn modelId="{41382849-483E-4255-8272-567640CA43B0}" srcId="{6AB2AD3F-3B15-4BE8-9CA6-71585D31B057}" destId="{C6C20DBA-6DBD-474F-B6D3-05B06B0449CA}" srcOrd="1" destOrd="0" parTransId="{16E37D0F-685E-413B-ABEF-88E3ECB20F35}" sibTransId="{05841224-B913-4D5B-AE19-5145A9B1CB1E}"/>
    <dgm:cxn modelId="{BA879F12-963D-4F03-A72A-65EE476FF7D1}" type="presOf" srcId="{2B43FEDC-7441-49FD-8502-5818D0FB9191}" destId="{7AA3D07E-6A82-4BED-8F92-9F02B7416D21}" srcOrd="0" destOrd="0" presId="urn:microsoft.com/office/officeart/2005/8/layout/chevron2"/>
    <dgm:cxn modelId="{C802AF06-9B7F-4785-95E9-464022BA11DD}" type="presOf" srcId="{FCBDE8E9-3CCA-45DF-8817-8EA5BA0956BF}" destId="{178F1C0A-A175-496A-8BC5-2E15A72FA681}" srcOrd="0" destOrd="4" presId="urn:microsoft.com/office/officeart/2005/8/layout/chevron2"/>
    <dgm:cxn modelId="{217D9296-014D-49E5-BF89-F1DC5DD7E613}" type="presParOf" srcId="{7DF8B05E-349B-4854-BA49-735673F32321}" destId="{DD1B62C3-011B-4AFE-9B9C-43F8A6D54C88}" srcOrd="0" destOrd="0" presId="urn:microsoft.com/office/officeart/2005/8/layout/chevron2"/>
    <dgm:cxn modelId="{DD975955-28AE-4029-A280-3E5AB284A1E7}" type="presParOf" srcId="{DD1B62C3-011B-4AFE-9B9C-43F8A6D54C88}" destId="{A8134F10-BB24-4B71-A79B-C6DEC406CE55}" srcOrd="0" destOrd="0" presId="urn:microsoft.com/office/officeart/2005/8/layout/chevron2"/>
    <dgm:cxn modelId="{949C9A51-8B1C-4947-A887-14D7396FC015}" type="presParOf" srcId="{DD1B62C3-011B-4AFE-9B9C-43F8A6D54C88}" destId="{178F1C0A-A175-496A-8BC5-2E15A72FA681}" srcOrd="1" destOrd="0" presId="urn:microsoft.com/office/officeart/2005/8/layout/chevron2"/>
    <dgm:cxn modelId="{0DBBAC06-95F3-43D9-9701-9158D19AC977}" type="presParOf" srcId="{7DF8B05E-349B-4854-BA49-735673F32321}" destId="{B936B4D3-8FB9-4FBC-849E-B8714A8B77B1}" srcOrd="1" destOrd="0" presId="urn:microsoft.com/office/officeart/2005/8/layout/chevron2"/>
    <dgm:cxn modelId="{3BAD708E-D340-4CE0-A649-D674956FD930}" type="presParOf" srcId="{7DF8B05E-349B-4854-BA49-735673F32321}" destId="{3DE56AA7-A315-44BA-B4E4-E0881BB9DC32}" srcOrd="2" destOrd="0" presId="urn:microsoft.com/office/officeart/2005/8/layout/chevron2"/>
    <dgm:cxn modelId="{342C48A5-3DF5-43CF-A985-E83E22CE09CD}" type="presParOf" srcId="{3DE56AA7-A315-44BA-B4E4-E0881BB9DC32}" destId="{70F3BCCF-1B9B-42E1-ABC4-1A30B6F97F7C}" srcOrd="0" destOrd="0" presId="urn:microsoft.com/office/officeart/2005/8/layout/chevron2"/>
    <dgm:cxn modelId="{2911EEB1-DB13-436D-A843-CB43AAD4E984}" type="presParOf" srcId="{3DE56AA7-A315-44BA-B4E4-E0881BB9DC32}" destId="{85AE4BE4-107E-485F-87F4-E870A6086B1E}" srcOrd="1" destOrd="0" presId="urn:microsoft.com/office/officeart/2005/8/layout/chevron2"/>
    <dgm:cxn modelId="{BA9E049A-F723-4A42-8F32-98AC8C7ACF59}" type="presParOf" srcId="{7DF8B05E-349B-4854-BA49-735673F32321}" destId="{26AD66C7-44CC-4D4F-9577-8CA8FD7E7429}" srcOrd="3" destOrd="0" presId="urn:microsoft.com/office/officeart/2005/8/layout/chevron2"/>
    <dgm:cxn modelId="{84BB9197-E58F-4E31-913C-EAB11B2D7BC2}" type="presParOf" srcId="{7DF8B05E-349B-4854-BA49-735673F32321}" destId="{7BFDC270-4877-4C21-9A05-511764777788}" srcOrd="4" destOrd="0" presId="urn:microsoft.com/office/officeart/2005/8/layout/chevron2"/>
    <dgm:cxn modelId="{99866975-48A4-4614-8CF3-1251D829D15C}" type="presParOf" srcId="{7BFDC270-4877-4C21-9A05-511764777788}" destId="{7AA3D07E-6A82-4BED-8F92-9F02B7416D21}" srcOrd="0" destOrd="0" presId="urn:microsoft.com/office/officeart/2005/8/layout/chevron2"/>
    <dgm:cxn modelId="{108011E4-2320-4161-8611-42B891D01045}" type="presParOf" srcId="{7BFDC270-4877-4C21-9A05-511764777788}" destId="{197E097D-C827-42EC-B71E-FE11609007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34F10-BB24-4B71-A79B-C6DEC406CE55}">
      <dsp:nvSpPr>
        <dsp:cNvPr id="0" name=""/>
        <dsp:cNvSpPr/>
      </dsp:nvSpPr>
      <dsp:spPr>
        <a:xfrm rot="5400000">
          <a:off x="-260330" y="576697"/>
          <a:ext cx="1735533" cy="12148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 этап</a:t>
          </a:r>
          <a:endParaRPr lang="ru-RU" sz="3400" kern="1200" dirty="0"/>
        </a:p>
      </dsp:txBody>
      <dsp:txXfrm rot="-5400000">
        <a:off x="1" y="923804"/>
        <a:ext cx="1214873" cy="520660"/>
      </dsp:txXfrm>
    </dsp:sp>
    <dsp:sp modelId="{178F1C0A-A175-496A-8BC5-2E15A72FA681}">
      <dsp:nvSpPr>
        <dsp:cNvPr id="0" name=""/>
        <dsp:cNvSpPr/>
      </dsp:nvSpPr>
      <dsp:spPr>
        <a:xfrm rot="5400000">
          <a:off x="4935504" y="-3567927"/>
          <a:ext cx="1748414" cy="9300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ОП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идеи ОП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темы, цели, задач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продолжительности ОП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ресурсной карты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маршрутного листа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349" y="293579"/>
        <a:ext cx="9215375" cy="1577712"/>
      </dsp:txXfrm>
    </dsp:sp>
    <dsp:sp modelId="{70F3BCCF-1B9B-42E1-ABC4-1A30B6F97F7C}">
      <dsp:nvSpPr>
        <dsp:cNvPr id="0" name=""/>
        <dsp:cNvSpPr/>
      </dsp:nvSpPr>
      <dsp:spPr>
        <a:xfrm rot="5400000">
          <a:off x="-260330" y="2144472"/>
          <a:ext cx="1735533" cy="1214873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 этап</a:t>
          </a:r>
          <a:endParaRPr lang="ru-RU" sz="3400" kern="1200" dirty="0"/>
        </a:p>
      </dsp:txBody>
      <dsp:txXfrm rot="-5400000">
        <a:off x="1" y="2491579"/>
        <a:ext cx="1214873" cy="520660"/>
      </dsp:txXfrm>
    </dsp:sp>
    <dsp:sp modelId="{85AE4BE4-107E-485F-87F4-E870A6086B1E}">
      <dsp:nvSpPr>
        <dsp:cNvPr id="0" name=""/>
        <dsp:cNvSpPr/>
      </dsp:nvSpPr>
      <dsp:spPr>
        <a:xfrm rot="5400000">
          <a:off x="5450374" y="-2068391"/>
          <a:ext cx="802009" cy="9300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на маршруте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работа всех участников проекта                                                                (педагоги, воспитанники, родители в соответствии с маршрутным листом)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1016" y="2220118"/>
        <a:ext cx="9261575" cy="723707"/>
      </dsp:txXfrm>
    </dsp:sp>
    <dsp:sp modelId="{7AA3D07E-6A82-4BED-8F92-9F02B7416D21}">
      <dsp:nvSpPr>
        <dsp:cNvPr id="0" name=""/>
        <dsp:cNvSpPr/>
      </dsp:nvSpPr>
      <dsp:spPr>
        <a:xfrm rot="5400000">
          <a:off x="-260330" y="3700196"/>
          <a:ext cx="1735533" cy="121487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 этап</a:t>
          </a:r>
          <a:endParaRPr lang="ru-RU" sz="3400" kern="1200" dirty="0"/>
        </a:p>
      </dsp:txBody>
      <dsp:txXfrm rot="-5400000">
        <a:off x="1" y="4047303"/>
        <a:ext cx="1214873" cy="520660"/>
      </dsp:txXfrm>
    </dsp:sp>
    <dsp:sp modelId="{197E097D-C827-42EC-B71E-FE116090074B}">
      <dsp:nvSpPr>
        <dsp:cNvPr id="0" name=""/>
        <dsp:cNvSpPr/>
      </dsp:nvSpPr>
      <dsp:spPr>
        <a:xfrm rot="5400000">
          <a:off x="4953029" y="-563332"/>
          <a:ext cx="1824414" cy="9300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участников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в портфолио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14874" y="3263884"/>
        <a:ext cx="9211665" cy="16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5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3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1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3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0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E271-6D3D-4408-8402-D6734D1594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56D8-0444-490F-8B56-FFE62A6C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594" y="1997541"/>
            <a:ext cx="8438373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путешествие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ребенок в детском саду»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3824" y="0"/>
            <a:ext cx="73083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Муниципальное бюджетное дошкольное  образовательное учреждение «Центр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развития ребенка-детский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сад № 15 «Семицветик»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0785" y="4299118"/>
            <a:ext cx="380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Левина Ольга Викторовна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Рокутова Елена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4710" y="6261854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Озёрск, 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304" y="365125"/>
            <a:ext cx="9004495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«Тренировка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-1859" b="1"/>
          <a:stretch/>
        </p:blipFill>
        <p:spPr>
          <a:xfrm>
            <a:off x="337625" y="1575582"/>
            <a:ext cx="4081598" cy="362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2" r="5328" b="22322"/>
          <a:stretch/>
        </p:blipFill>
        <p:spPr>
          <a:xfrm>
            <a:off x="4783016" y="3383672"/>
            <a:ext cx="3249637" cy="323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66" y="1555261"/>
            <a:ext cx="3695869" cy="2774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зображение_viber_2024-03-19_12-43-37-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58909"/>
            <a:ext cx="2249016" cy="3051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изображение_viber_2024-03-19_12-43-38-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44" y="3403244"/>
            <a:ext cx="2140520" cy="2974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изображение_viber_2024-03-19_12-43-38-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58909"/>
            <a:ext cx="2088232" cy="2974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изображение_viber_2024-03-19_12-43-38-8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3429000"/>
            <a:ext cx="2279321" cy="2974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изображение_viber_2024-03-19_12-43-37-4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50" y="712820"/>
            <a:ext cx="3240360" cy="4995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3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образовательного путешествия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755709"/>
              </p:ext>
            </p:extLst>
          </p:nvPr>
        </p:nvGraphicFramePr>
        <p:xfrm>
          <a:off x="741363" y="1177636"/>
          <a:ext cx="10515600" cy="554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0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4" y="200027"/>
            <a:ext cx="11659056" cy="342537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48005"/>
              </p:ext>
            </p:extLst>
          </p:nvPr>
        </p:nvGraphicFramePr>
        <p:xfrm>
          <a:off x="0" y="923660"/>
          <a:ext cx="11956473" cy="582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180">
                  <a:extLst>
                    <a:ext uri="{9D8B030D-6E8A-4147-A177-3AD203B41FA5}">
                      <a16:colId xmlns:a16="http://schemas.microsoft.com/office/drawing/2014/main" val="1861624122"/>
                    </a:ext>
                  </a:extLst>
                </a:gridCol>
                <a:gridCol w="3549854">
                  <a:extLst>
                    <a:ext uri="{9D8B030D-6E8A-4147-A177-3AD203B41FA5}">
                      <a16:colId xmlns:a16="http://schemas.microsoft.com/office/drawing/2014/main" val="39177097"/>
                    </a:ext>
                  </a:extLst>
                </a:gridCol>
                <a:gridCol w="2700155">
                  <a:extLst>
                    <a:ext uri="{9D8B030D-6E8A-4147-A177-3AD203B41FA5}">
                      <a16:colId xmlns:a16="http://schemas.microsoft.com/office/drawing/2014/main" val="1525587911"/>
                    </a:ext>
                  </a:extLst>
                </a:gridCol>
                <a:gridCol w="1586426">
                  <a:extLst>
                    <a:ext uri="{9D8B030D-6E8A-4147-A177-3AD203B41FA5}">
                      <a16:colId xmlns:a16="http://schemas.microsoft.com/office/drawing/2014/main" val="3179319284"/>
                    </a:ext>
                  </a:extLst>
                </a:gridCol>
                <a:gridCol w="3256858">
                  <a:extLst>
                    <a:ext uri="{9D8B030D-6E8A-4147-A177-3AD203B41FA5}">
                      <a16:colId xmlns:a16="http://schemas.microsoft.com/office/drawing/2014/main" val="3298845835"/>
                    </a:ext>
                  </a:extLst>
                </a:gridCol>
              </a:tblGrid>
              <a:tr h="6050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выполнения работ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extLst>
                  <a:ext uri="{0D108BD9-81ED-4DB2-BD59-A6C34878D82A}">
                    <a16:rowId xmlns:a16="http://schemas.microsoft.com/office/drawing/2014/main" val="1142640627"/>
                  </a:ext>
                </a:extLst>
              </a:tr>
              <a:tr h="4898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УГ, НОД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зале и бассейне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зал,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бассейн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течение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возраст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extLst>
                  <a:ext uri="{0D108BD9-81ED-4DB2-BD59-A6C34878D82A}">
                    <a16:rowId xmlns:a16="http://schemas.microsoft.com/office/drawing/2014/main" val="277452091"/>
                  </a:ext>
                </a:extLst>
              </a:tr>
              <a:tr h="6914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муниципальном спортивном конкурсе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флешмобов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«Когда мы едины – мы непобедимы!»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зал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группы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extLst>
                  <a:ext uri="{0D108BD9-81ED-4DB2-BD59-A6C34878D82A}">
                    <a16:rowId xmlns:a16="http://schemas.microsoft.com/office/drawing/2014/main" val="2572165160"/>
                  </a:ext>
                </a:extLst>
              </a:tr>
              <a:tr h="352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праздник «Мой папа и я – двойная сила, честная игра!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Весенние ласточки» – муниципальный спортивный праздник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«Зарядка с чемпионом»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праздник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«Тренировка с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Карлсоном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-игра «Путешествие по космосу»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Квест-игра «Зарница»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Лэпбук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Спортивный зал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СК «Дельфин»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Спортивный зал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Бассейн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Залы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кабинеты детского сада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Территория детского сада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Бассейн</a:t>
                      </a: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20-22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февраля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26-27 марта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апреля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8,11 апреля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апреля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мая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Старшие и подготовительные группы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подготовительных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групп,  родители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группы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Старшие и подготовительные группы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Старшие и подготовительные группы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Старшие и подготовительные группы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Старшие и подготовительные группы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6" marR="91856"/>
                </a:tc>
                <a:extLst>
                  <a:ext uri="{0D108BD9-81ED-4DB2-BD59-A6C34878D82A}">
                    <a16:rowId xmlns:a16="http://schemas.microsoft.com/office/drawing/2014/main" val="117489245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80327" y="87332"/>
            <a:ext cx="105156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карта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232228"/>
            <a:ext cx="10515600" cy="123305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путешествие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«Здоровый ребенок в детском саду»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177637"/>
            <a:ext cx="11679382" cy="55002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 систему работы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 посредством комплексного сопровождения ребенка в освоении основной образовательной программы и адаптированной основной образовательной программы МДОУ ЦРР ДС№15 на основе ФОП ДО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начальных представлений о здоровом образе жизни. Обязательным условием для решения задачи являются гигиенические факторы (режим занятий, отдыха, питания, сна и др.) При этом используются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воздушное закаливание, игровая дыхательная гимнастика,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 (скорость, сила, гибкость, выносливость и координация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опыта детей, правильное выполнение основных видов движений (ходьба, бег, прыжки, повороты в обе стороны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представлений о некоторых видах спорта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участию в подвижных и спортивных играх и физических упражнениях, активности в самостоятельной деятельности, интереса и любви к спорту.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203200"/>
            <a:ext cx="11756572" cy="106680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коммуникативное развитие», «Речевое развитие»,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развитие»,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17964"/>
            <a:ext cx="11511808" cy="5056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помощь друг другу во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 качеств, поощрение проявлений смелости, находчивости, взаимовыручки,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оценивании результатов игр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мышления детей через подвижные игры и упражнения со спортивным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упражнения на ориентировку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общения с взрослыми и детьми через проговаривание действий и называние упражнений в процессе двигательной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влияет на физиологические процессы детского организма, она увеличивает амплитуду дыхания, легочную вентиляцию.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9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/>
          <a:stretch/>
        </p:blipFill>
        <p:spPr bwMode="auto">
          <a:xfrm>
            <a:off x="5985493" y="3601329"/>
            <a:ext cx="2778515" cy="306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10817" y="365125"/>
            <a:ext cx="7160457" cy="19279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ГТО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16199" r="6105"/>
          <a:stretch/>
        </p:blipFill>
        <p:spPr>
          <a:xfrm>
            <a:off x="1463040" y="3579098"/>
            <a:ext cx="3896751" cy="309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3770" b="15707"/>
          <a:stretch/>
        </p:blipFill>
        <p:spPr>
          <a:xfrm>
            <a:off x="8380071" y="265572"/>
            <a:ext cx="3707157" cy="310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b="31910"/>
          <a:stretch/>
        </p:blipFill>
        <p:spPr bwMode="auto">
          <a:xfrm>
            <a:off x="231493" y="155791"/>
            <a:ext cx="3284139" cy="332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«23 февраля отмечаем – силу, ловкость проявляем!»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4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48110" y="365125"/>
            <a:ext cx="8005689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«Весенние ласточки»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02" y="2233588"/>
            <a:ext cx="3268265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85" y="1446579"/>
            <a:ext cx="3273425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1" y="1621473"/>
            <a:ext cx="3273425" cy="43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«Зарядка с чемпионом»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0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426</Words>
  <Application>Microsoft Office PowerPoint</Application>
  <PresentationFormat>Широкоэкранный</PresentationFormat>
  <Paragraphs>147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Образовательное путешествие «Здоровый ребенок в детском саду»</vt:lpstr>
      <vt:lpstr>Этапы образовательного путешествия</vt:lpstr>
      <vt:lpstr> </vt:lpstr>
      <vt:lpstr>Образовательное путешествие  «Здоровый ребенок в детском саду»</vt:lpstr>
      <vt:lpstr> Интеграция образовательных областей: «Социально - коммуникативное развитие», «Речевое развитие», «Познавательное развитие», «Художественно – эстетическое развитие»</vt:lpstr>
      <vt:lpstr>Фестиваль ГТО</vt:lpstr>
      <vt:lpstr>«23 февраля отмечаем – силу, ловкость проявляем!»</vt:lpstr>
      <vt:lpstr>«Весенние ласточки»</vt:lpstr>
      <vt:lpstr>«Зарядка с чемпионом»</vt:lpstr>
      <vt:lpstr>«Тренировка с Карлсоном»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путешествие</dc:title>
  <dc:creator>Алёна</dc:creator>
  <cp:lastModifiedBy>Пользователь Windows</cp:lastModifiedBy>
  <cp:revision>69</cp:revision>
  <cp:lastPrinted>2024-04-24T03:25:32Z</cp:lastPrinted>
  <dcterms:created xsi:type="dcterms:W3CDTF">2024-03-10T09:01:37Z</dcterms:created>
  <dcterms:modified xsi:type="dcterms:W3CDTF">2024-05-07T10:46:10Z</dcterms:modified>
</cp:coreProperties>
</file>