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2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AB7F6-B5C8-4876-9798-8DD72EE1E0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6E053-56A6-4BE1-B249-41D83700E680}">
      <dgm:prSet phldrT="[Текст]" custT="1"/>
      <dgm:spPr/>
      <dgm:t>
        <a:bodyPr/>
        <a:lstStyle/>
        <a:p>
          <a:r>
            <a:rPr lang="ru-RU" sz="2400" b="1" i="0" dirty="0" smtClean="0"/>
            <a:t>ПАТРИОТИЗМ</a:t>
          </a:r>
          <a:endParaRPr lang="ru-RU" sz="2400" b="1" i="0" dirty="0"/>
        </a:p>
      </dgm:t>
    </dgm:pt>
    <dgm:pt modelId="{93478358-D07E-4B60-844C-D80A3A3D8432}" type="parTrans" cxnId="{018D0D42-B80B-4D4B-927D-1BC5F0D149B9}">
      <dgm:prSet/>
      <dgm:spPr/>
      <dgm:t>
        <a:bodyPr/>
        <a:lstStyle/>
        <a:p>
          <a:endParaRPr lang="ru-RU"/>
        </a:p>
      </dgm:t>
    </dgm:pt>
    <dgm:pt modelId="{29CBFAF5-3249-48DC-A3CB-8C73F11ADDD2}" type="sibTrans" cxnId="{018D0D42-B80B-4D4B-927D-1BC5F0D149B9}">
      <dgm:prSet/>
      <dgm:spPr/>
      <dgm:t>
        <a:bodyPr/>
        <a:lstStyle/>
        <a:p>
          <a:endParaRPr lang="ru-RU"/>
        </a:p>
      </dgm:t>
    </dgm:pt>
    <dgm:pt modelId="{3DF5ACF3-49A4-4158-B19A-583DEF1B5B51}">
      <dgm:prSet phldrT="[Текст]" custT="1"/>
      <dgm:spPr/>
      <dgm:t>
        <a:bodyPr/>
        <a:lstStyle/>
        <a:p>
          <a:r>
            <a:rPr lang="ru-RU" sz="2400" dirty="0" smtClean="0"/>
            <a:t>Бескорыстие</a:t>
          </a:r>
          <a:endParaRPr lang="ru-RU" sz="2400" dirty="0"/>
        </a:p>
      </dgm:t>
    </dgm:pt>
    <dgm:pt modelId="{42E581ED-AE61-40DA-B8D0-220EC2EDF158}" type="parTrans" cxnId="{BACC9D59-42E2-4C4B-9446-AF0AC698397E}">
      <dgm:prSet/>
      <dgm:spPr/>
      <dgm:t>
        <a:bodyPr/>
        <a:lstStyle/>
        <a:p>
          <a:endParaRPr lang="ru-RU"/>
        </a:p>
      </dgm:t>
    </dgm:pt>
    <dgm:pt modelId="{21E33B32-95B7-4770-B12D-822C71E544DA}" type="sibTrans" cxnId="{BACC9D59-42E2-4C4B-9446-AF0AC698397E}">
      <dgm:prSet/>
      <dgm:spPr/>
      <dgm:t>
        <a:bodyPr/>
        <a:lstStyle/>
        <a:p>
          <a:endParaRPr lang="ru-RU"/>
        </a:p>
      </dgm:t>
    </dgm:pt>
    <dgm:pt modelId="{764F11F7-8B0D-44EF-8270-323E99C41051}">
      <dgm:prSet phldrT="[Текст]" custT="1"/>
      <dgm:spPr/>
      <dgm:t>
        <a:bodyPr/>
        <a:lstStyle/>
        <a:p>
          <a:r>
            <a:rPr lang="ru-RU" sz="2400" dirty="0" smtClean="0"/>
            <a:t>Чувство долга</a:t>
          </a:r>
          <a:endParaRPr lang="ru-RU" sz="2400" dirty="0"/>
        </a:p>
      </dgm:t>
    </dgm:pt>
    <dgm:pt modelId="{D5C30E6C-EF73-4813-BAA8-1756E0C674CC}" type="parTrans" cxnId="{0C6EB178-8820-4FC2-9157-C54EE6B7D273}">
      <dgm:prSet/>
      <dgm:spPr/>
      <dgm:t>
        <a:bodyPr/>
        <a:lstStyle/>
        <a:p>
          <a:endParaRPr lang="ru-RU"/>
        </a:p>
      </dgm:t>
    </dgm:pt>
    <dgm:pt modelId="{20F7A9E1-950F-499B-A811-D5217315AEA9}" type="sibTrans" cxnId="{0C6EB178-8820-4FC2-9157-C54EE6B7D273}">
      <dgm:prSet/>
      <dgm:spPr/>
      <dgm:t>
        <a:bodyPr/>
        <a:lstStyle/>
        <a:p>
          <a:endParaRPr lang="ru-RU"/>
        </a:p>
      </dgm:t>
    </dgm:pt>
    <dgm:pt modelId="{8FFFBAB2-4EDD-4D5F-9EC4-EF03B48CCCDA}">
      <dgm:prSet phldrT="[Текст]" custT="1"/>
      <dgm:spPr/>
      <dgm:t>
        <a:bodyPr/>
        <a:lstStyle/>
        <a:p>
          <a:r>
            <a:rPr lang="ru-RU" sz="2400" dirty="0" smtClean="0"/>
            <a:t>Самопожертвование</a:t>
          </a:r>
          <a:endParaRPr lang="ru-RU" sz="2400" dirty="0"/>
        </a:p>
      </dgm:t>
    </dgm:pt>
    <dgm:pt modelId="{0852C198-D604-4DF7-AAF3-A28399F4C115}" type="parTrans" cxnId="{D91156A9-70DE-48FB-A8B6-7053A8188D23}">
      <dgm:prSet/>
      <dgm:spPr/>
      <dgm:t>
        <a:bodyPr/>
        <a:lstStyle/>
        <a:p>
          <a:endParaRPr lang="ru-RU"/>
        </a:p>
      </dgm:t>
    </dgm:pt>
    <dgm:pt modelId="{14CDDF8C-45FC-413A-88EF-4866A5FACB57}" type="sibTrans" cxnId="{D91156A9-70DE-48FB-A8B6-7053A8188D23}">
      <dgm:prSet/>
      <dgm:spPr/>
      <dgm:t>
        <a:bodyPr/>
        <a:lstStyle/>
        <a:p>
          <a:endParaRPr lang="ru-RU"/>
        </a:p>
      </dgm:t>
    </dgm:pt>
    <dgm:pt modelId="{D6CA1EB0-7371-4962-A3F4-302A205DB247}">
      <dgm:prSet phldrT="[Текст]"/>
      <dgm:spPr/>
      <dgm:t>
        <a:bodyPr/>
        <a:lstStyle/>
        <a:p>
          <a:r>
            <a:rPr lang="ru-RU" dirty="0" smtClean="0"/>
            <a:t>Активная гражданская позиция</a:t>
          </a:r>
          <a:endParaRPr lang="ru-RU" dirty="0"/>
        </a:p>
      </dgm:t>
    </dgm:pt>
    <dgm:pt modelId="{144E9D03-4176-41FB-A8AA-8975A9D398D3}" type="parTrans" cxnId="{A1CDE882-87D4-4247-821D-8CE28DD0DF08}">
      <dgm:prSet/>
      <dgm:spPr/>
      <dgm:t>
        <a:bodyPr/>
        <a:lstStyle/>
        <a:p>
          <a:endParaRPr lang="ru-RU"/>
        </a:p>
      </dgm:t>
    </dgm:pt>
    <dgm:pt modelId="{2F21CF2E-B04F-4E62-8499-F3345D408719}" type="sibTrans" cxnId="{A1CDE882-87D4-4247-821D-8CE28DD0DF08}">
      <dgm:prSet/>
      <dgm:spPr/>
      <dgm:t>
        <a:bodyPr/>
        <a:lstStyle/>
        <a:p>
          <a:endParaRPr lang="ru-RU"/>
        </a:p>
      </dgm:t>
    </dgm:pt>
    <dgm:pt modelId="{F0FFBCB6-E710-4EC8-A36B-146D0F68E428}" type="pres">
      <dgm:prSet presAssocID="{EC7AB7F6-B5C8-4876-9798-8DD72EE1E0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85015-2AE3-4695-9F31-96CB77915850}" type="pres">
      <dgm:prSet presAssocID="{FF36E053-56A6-4BE1-B249-41D83700E680}" presName="centerShape" presStyleLbl="node0" presStyleIdx="0" presStyleCnt="1" custScaleX="142659" custScaleY="130516" custLinFactNeighborX="3608" custLinFactNeighborY="1476"/>
      <dgm:spPr/>
      <dgm:t>
        <a:bodyPr/>
        <a:lstStyle/>
        <a:p>
          <a:endParaRPr lang="ru-RU"/>
        </a:p>
      </dgm:t>
    </dgm:pt>
    <dgm:pt modelId="{4DB48665-738B-4EAC-BAD1-8D11C29F3FA6}" type="pres">
      <dgm:prSet presAssocID="{3DF5ACF3-49A4-4158-B19A-583DEF1B5B51}" presName="node" presStyleLbl="node1" presStyleIdx="0" presStyleCnt="4" custScaleX="162098" custScaleY="99772" custRadScaleRad="100161" custRadScaleInc="5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031A-A927-4F22-8284-28594DCFDABF}" type="pres">
      <dgm:prSet presAssocID="{3DF5ACF3-49A4-4158-B19A-583DEF1B5B51}" presName="dummy" presStyleCnt="0"/>
      <dgm:spPr/>
    </dgm:pt>
    <dgm:pt modelId="{3C5AD1CD-5E90-48BE-B64B-CA07154CD78A}" type="pres">
      <dgm:prSet presAssocID="{21E33B32-95B7-4770-B12D-822C71E544D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332CAAA-34E6-4790-82D6-745F557477C5}" type="pres">
      <dgm:prSet presAssocID="{764F11F7-8B0D-44EF-8270-323E99C41051}" presName="node" presStyleLbl="node1" presStyleIdx="1" presStyleCnt="4" custScaleX="157962" custScaleY="117120" custRadScaleRad="133154" custRadScaleInc="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98AD2-4B41-446E-9373-F0042F97EE6F}" type="pres">
      <dgm:prSet presAssocID="{764F11F7-8B0D-44EF-8270-323E99C41051}" presName="dummy" presStyleCnt="0"/>
      <dgm:spPr/>
    </dgm:pt>
    <dgm:pt modelId="{8F9BAF82-92D3-46D8-B128-9D982427F3C0}" type="pres">
      <dgm:prSet presAssocID="{20F7A9E1-950F-499B-A811-D5217315AEA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41AF296-3267-4622-9BD0-D14986BF6868}" type="pres">
      <dgm:prSet presAssocID="{8FFFBAB2-4EDD-4D5F-9EC4-EF03B48CCCDA}" presName="node" presStyleLbl="node1" presStyleIdx="2" presStyleCnt="4" custScaleX="149686" custRadScaleRad="100658" custRadScaleInc="-1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3027-1C3D-44E2-B2A1-9BA851A1B4CE}" type="pres">
      <dgm:prSet presAssocID="{8FFFBAB2-4EDD-4D5F-9EC4-EF03B48CCCDA}" presName="dummy" presStyleCnt="0"/>
      <dgm:spPr/>
    </dgm:pt>
    <dgm:pt modelId="{45E2689C-118B-4052-B8FB-35F58FD2FE3C}" type="pres">
      <dgm:prSet presAssocID="{14CDDF8C-45FC-413A-88EF-4866A5FACB5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098D7C-91DE-4C9F-8E41-E2DB0EC234E2}" type="pres">
      <dgm:prSet presAssocID="{D6CA1EB0-7371-4962-A3F4-302A205DB247}" presName="node" presStyleLbl="node1" presStyleIdx="3" presStyleCnt="4" custScaleX="154102" custScaleY="108673" custRadScaleRad="121741" custRadScaleInc="-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3BE33-5C59-4DF3-B931-5C79802797B2}" type="pres">
      <dgm:prSet presAssocID="{D6CA1EB0-7371-4962-A3F4-302A205DB247}" presName="dummy" presStyleCnt="0"/>
      <dgm:spPr/>
    </dgm:pt>
    <dgm:pt modelId="{1D592C21-85A4-4A70-9295-876CC93F490F}" type="pres">
      <dgm:prSet presAssocID="{2F21CF2E-B04F-4E62-8499-F3345D40871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EA6A6CD-7972-4754-8463-196E302EC975}" type="presOf" srcId="{21E33B32-95B7-4770-B12D-822C71E544DA}" destId="{3C5AD1CD-5E90-48BE-B64B-CA07154CD78A}" srcOrd="0" destOrd="0" presId="urn:microsoft.com/office/officeart/2005/8/layout/radial6"/>
    <dgm:cxn modelId="{BACC9D59-42E2-4C4B-9446-AF0AC698397E}" srcId="{FF36E053-56A6-4BE1-B249-41D83700E680}" destId="{3DF5ACF3-49A4-4158-B19A-583DEF1B5B51}" srcOrd="0" destOrd="0" parTransId="{42E581ED-AE61-40DA-B8D0-220EC2EDF158}" sibTransId="{21E33B32-95B7-4770-B12D-822C71E544DA}"/>
    <dgm:cxn modelId="{D91156A9-70DE-48FB-A8B6-7053A8188D23}" srcId="{FF36E053-56A6-4BE1-B249-41D83700E680}" destId="{8FFFBAB2-4EDD-4D5F-9EC4-EF03B48CCCDA}" srcOrd="2" destOrd="0" parTransId="{0852C198-D604-4DF7-AAF3-A28399F4C115}" sibTransId="{14CDDF8C-45FC-413A-88EF-4866A5FACB57}"/>
    <dgm:cxn modelId="{DF010074-BAB0-4C16-A2B8-9AAB6A26FFEB}" type="presOf" srcId="{8FFFBAB2-4EDD-4D5F-9EC4-EF03B48CCCDA}" destId="{241AF296-3267-4622-9BD0-D14986BF6868}" srcOrd="0" destOrd="0" presId="urn:microsoft.com/office/officeart/2005/8/layout/radial6"/>
    <dgm:cxn modelId="{4741F6D4-C786-431F-81B0-1C5C9BEAF2FB}" type="presOf" srcId="{FF36E053-56A6-4BE1-B249-41D83700E680}" destId="{08585015-2AE3-4695-9F31-96CB77915850}" srcOrd="0" destOrd="0" presId="urn:microsoft.com/office/officeart/2005/8/layout/radial6"/>
    <dgm:cxn modelId="{A1CDE882-87D4-4247-821D-8CE28DD0DF08}" srcId="{FF36E053-56A6-4BE1-B249-41D83700E680}" destId="{D6CA1EB0-7371-4962-A3F4-302A205DB247}" srcOrd="3" destOrd="0" parTransId="{144E9D03-4176-41FB-A8AA-8975A9D398D3}" sibTransId="{2F21CF2E-B04F-4E62-8499-F3345D408719}"/>
    <dgm:cxn modelId="{AA9E7952-DAC2-4020-B8C1-84B1B19663F8}" type="presOf" srcId="{764F11F7-8B0D-44EF-8270-323E99C41051}" destId="{6332CAAA-34E6-4790-82D6-745F557477C5}" srcOrd="0" destOrd="0" presId="urn:microsoft.com/office/officeart/2005/8/layout/radial6"/>
    <dgm:cxn modelId="{0C6EB178-8820-4FC2-9157-C54EE6B7D273}" srcId="{FF36E053-56A6-4BE1-B249-41D83700E680}" destId="{764F11F7-8B0D-44EF-8270-323E99C41051}" srcOrd="1" destOrd="0" parTransId="{D5C30E6C-EF73-4813-BAA8-1756E0C674CC}" sibTransId="{20F7A9E1-950F-499B-A811-D5217315AEA9}"/>
    <dgm:cxn modelId="{65C49609-BA80-478C-A643-B98FCBEEF9B8}" type="presOf" srcId="{2F21CF2E-B04F-4E62-8499-F3345D408719}" destId="{1D592C21-85A4-4A70-9295-876CC93F490F}" srcOrd="0" destOrd="0" presId="urn:microsoft.com/office/officeart/2005/8/layout/radial6"/>
    <dgm:cxn modelId="{A26077EB-8907-40CE-9FAB-3C4833AF7DA5}" type="presOf" srcId="{EC7AB7F6-B5C8-4876-9798-8DD72EE1E0AA}" destId="{F0FFBCB6-E710-4EC8-A36B-146D0F68E428}" srcOrd="0" destOrd="0" presId="urn:microsoft.com/office/officeart/2005/8/layout/radial6"/>
    <dgm:cxn modelId="{722CCD94-1693-4CAA-8FEA-134C05EF703B}" type="presOf" srcId="{14CDDF8C-45FC-413A-88EF-4866A5FACB57}" destId="{45E2689C-118B-4052-B8FB-35F58FD2FE3C}" srcOrd="0" destOrd="0" presId="urn:microsoft.com/office/officeart/2005/8/layout/radial6"/>
    <dgm:cxn modelId="{65C9F1DB-9A06-4986-8406-56134FE9F5DD}" type="presOf" srcId="{3DF5ACF3-49A4-4158-B19A-583DEF1B5B51}" destId="{4DB48665-738B-4EAC-BAD1-8D11C29F3FA6}" srcOrd="0" destOrd="0" presId="urn:microsoft.com/office/officeart/2005/8/layout/radial6"/>
    <dgm:cxn modelId="{C36E3DCB-2FF3-4326-8848-9FC28FA738D3}" type="presOf" srcId="{20F7A9E1-950F-499B-A811-D5217315AEA9}" destId="{8F9BAF82-92D3-46D8-B128-9D982427F3C0}" srcOrd="0" destOrd="0" presId="urn:microsoft.com/office/officeart/2005/8/layout/radial6"/>
    <dgm:cxn modelId="{018D0D42-B80B-4D4B-927D-1BC5F0D149B9}" srcId="{EC7AB7F6-B5C8-4876-9798-8DD72EE1E0AA}" destId="{FF36E053-56A6-4BE1-B249-41D83700E680}" srcOrd="0" destOrd="0" parTransId="{93478358-D07E-4B60-844C-D80A3A3D8432}" sibTransId="{29CBFAF5-3249-48DC-A3CB-8C73F11ADDD2}"/>
    <dgm:cxn modelId="{29042D8B-0C84-47F2-A49B-366828B3B6FC}" type="presOf" srcId="{D6CA1EB0-7371-4962-A3F4-302A205DB247}" destId="{7C098D7C-91DE-4C9F-8E41-E2DB0EC234E2}" srcOrd="0" destOrd="0" presId="urn:microsoft.com/office/officeart/2005/8/layout/radial6"/>
    <dgm:cxn modelId="{B72D2AD6-E53C-4E21-A0EB-35F20F0C565A}" type="presParOf" srcId="{F0FFBCB6-E710-4EC8-A36B-146D0F68E428}" destId="{08585015-2AE3-4695-9F31-96CB77915850}" srcOrd="0" destOrd="0" presId="urn:microsoft.com/office/officeart/2005/8/layout/radial6"/>
    <dgm:cxn modelId="{AF2651D0-6526-4C84-99EC-9BEAE99F2BDA}" type="presParOf" srcId="{F0FFBCB6-E710-4EC8-A36B-146D0F68E428}" destId="{4DB48665-738B-4EAC-BAD1-8D11C29F3FA6}" srcOrd="1" destOrd="0" presId="urn:microsoft.com/office/officeart/2005/8/layout/radial6"/>
    <dgm:cxn modelId="{81EDA92D-26BB-4926-A03A-591A5029DB6F}" type="presParOf" srcId="{F0FFBCB6-E710-4EC8-A36B-146D0F68E428}" destId="{0A75031A-A927-4F22-8284-28594DCFDABF}" srcOrd="2" destOrd="0" presId="urn:microsoft.com/office/officeart/2005/8/layout/radial6"/>
    <dgm:cxn modelId="{475E42A4-0B19-412D-A3FD-5AF9108BD0B4}" type="presParOf" srcId="{F0FFBCB6-E710-4EC8-A36B-146D0F68E428}" destId="{3C5AD1CD-5E90-48BE-B64B-CA07154CD78A}" srcOrd="3" destOrd="0" presId="urn:microsoft.com/office/officeart/2005/8/layout/radial6"/>
    <dgm:cxn modelId="{F0C80EC2-4DA3-47A8-A9FF-7DEA792D46B4}" type="presParOf" srcId="{F0FFBCB6-E710-4EC8-A36B-146D0F68E428}" destId="{6332CAAA-34E6-4790-82D6-745F557477C5}" srcOrd="4" destOrd="0" presId="urn:microsoft.com/office/officeart/2005/8/layout/radial6"/>
    <dgm:cxn modelId="{1CCEA9A3-1654-4F50-B591-1339CE694CD7}" type="presParOf" srcId="{F0FFBCB6-E710-4EC8-A36B-146D0F68E428}" destId="{3A898AD2-4B41-446E-9373-F0042F97EE6F}" srcOrd="5" destOrd="0" presId="urn:microsoft.com/office/officeart/2005/8/layout/radial6"/>
    <dgm:cxn modelId="{13849EDD-E3B7-4E8C-A0CC-DDC9710A47DE}" type="presParOf" srcId="{F0FFBCB6-E710-4EC8-A36B-146D0F68E428}" destId="{8F9BAF82-92D3-46D8-B128-9D982427F3C0}" srcOrd="6" destOrd="0" presId="urn:microsoft.com/office/officeart/2005/8/layout/radial6"/>
    <dgm:cxn modelId="{D8D4A6DE-AF1C-47D1-9FB9-C53A55B8E4D0}" type="presParOf" srcId="{F0FFBCB6-E710-4EC8-A36B-146D0F68E428}" destId="{241AF296-3267-4622-9BD0-D14986BF6868}" srcOrd="7" destOrd="0" presId="urn:microsoft.com/office/officeart/2005/8/layout/radial6"/>
    <dgm:cxn modelId="{7E695029-FBF2-49CA-8D0B-27AAEFF54CC1}" type="presParOf" srcId="{F0FFBCB6-E710-4EC8-A36B-146D0F68E428}" destId="{A8113027-1C3D-44E2-B2A1-9BA851A1B4CE}" srcOrd="8" destOrd="0" presId="urn:microsoft.com/office/officeart/2005/8/layout/radial6"/>
    <dgm:cxn modelId="{DEDB9240-D707-4096-9D7A-2F203606533C}" type="presParOf" srcId="{F0FFBCB6-E710-4EC8-A36B-146D0F68E428}" destId="{45E2689C-118B-4052-B8FB-35F58FD2FE3C}" srcOrd="9" destOrd="0" presId="urn:microsoft.com/office/officeart/2005/8/layout/radial6"/>
    <dgm:cxn modelId="{27367B1B-965A-4DF3-8B49-C90C122F2EFC}" type="presParOf" srcId="{F0FFBCB6-E710-4EC8-A36B-146D0F68E428}" destId="{7C098D7C-91DE-4C9F-8E41-E2DB0EC234E2}" srcOrd="10" destOrd="0" presId="urn:microsoft.com/office/officeart/2005/8/layout/radial6"/>
    <dgm:cxn modelId="{E25EF962-DD92-491E-BEC9-A3B5868AA83B}" type="presParOf" srcId="{F0FFBCB6-E710-4EC8-A36B-146D0F68E428}" destId="{76F3BE33-5C59-4DF3-B931-5C79802797B2}" srcOrd="11" destOrd="0" presId="urn:microsoft.com/office/officeart/2005/8/layout/radial6"/>
    <dgm:cxn modelId="{AE1C7046-2CC7-4D95-A48B-63637AD2FA3B}" type="presParOf" srcId="{F0FFBCB6-E710-4EC8-A36B-146D0F68E428}" destId="{1D592C21-85A4-4A70-9295-876CC93F490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2C21-85A4-4A70-9295-876CC93F490F}">
      <dsp:nvSpPr>
        <dsp:cNvPr id="0" name=""/>
        <dsp:cNvSpPr/>
      </dsp:nvSpPr>
      <dsp:spPr>
        <a:xfrm>
          <a:off x="2348144" y="685218"/>
          <a:ext cx="5108948" cy="5108948"/>
        </a:xfrm>
        <a:prstGeom prst="blockArc">
          <a:avLst>
            <a:gd name="adj1" fmla="val 10582929"/>
            <a:gd name="adj2" fmla="val 1706345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2689C-118B-4052-B8FB-35F58FD2FE3C}">
      <dsp:nvSpPr>
        <dsp:cNvPr id="0" name=""/>
        <dsp:cNvSpPr/>
      </dsp:nvSpPr>
      <dsp:spPr>
        <a:xfrm>
          <a:off x="2352881" y="877008"/>
          <a:ext cx="5108948" cy="5108948"/>
        </a:xfrm>
        <a:prstGeom prst="blockArc">
          <a:avLst>
            <a:gd name="adj1" fmla="val 4391070"/>
            <a:gd name="adj2" fmla="val 1084731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AF82-92D3-46D8-B128-9D982427F3C0}">
      <dsp:nvSpPr>
        <dsp:cNvPr id="0" name=""/>
        <dsp:cNvSpPr/>
      </dsp:nvSpPr>
      <dsp:spPr>
        <a:xfrm>
          <a:off x="3723387" y="856113"/>
          <a:ext cx="5108948" cy="5108948"/>
        </a:xfrm>
        <a:prstGeom prst="blockArc">
          <a:avLst>
            <a:gd name="adj1" fmla="val 21480480"/>
            <a:gd name="adj2" fmla="val 630411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AD1CD-5E90-48BE-B64B-CA07154CD78A}">
      <dsp:nvSpPr>
        <dsp:cNvPr id="0" name=""/>
        <dsp:cNvSpPr/>
      </dsp:nvSpPr>
      <dsp:spPr>
        <a:xfrm>
          <a:off x="3724931" y="646018"/>
          <a:ext cx="5108948" cy="5108948"/>
        </a:xfrm>
        <a:prstGeom prst="blockArc">
          <a:avLst>
            <a:gd name="adj1" fmla="val 15140840"/>
            <a:gd name="adj2" fmla="val 17003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85015-2AE3-4695-9F31-96CB77915850}">
      <dsp:nvSpPr>
        <dsp:cNvPr id="0" name=""/>
        <dsp:cNvSpPr/>
      </dsp:nvSpPr>
      <dsp:spPr>
        <a:xfrm>
          <a:off x="3950361" y="1858672"/>
          <a:ext cx="3357596" cy="3071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ПАТРИОТИЗМ</a:t>
          </a:r>
          <a:endParaRPr lang="ru-RU" sz="2400" b="1" i="0" kern="1200" dirty="0"/>
        </a:p>
      </dsp:txBody>
      <dsp:txXfrm>
        <a:off x="4442070" y="2308527"/>
        <a:ext cx="2374178" cy="2172091"/>
      </dsp:txXfrm>
    </dsp:sp>
    <dsp:sp modelId="{4DB48665-738B-4EAC-BAD1-8D11C29F3FA6}">
      <dsp:nvSpPr>
        <dsp:cNvPr id="0" name=""/>
        <dsp:cNvSpPr/>
      </dsp:nvSpPr>
      <dsp:spPr>
        <a:xfrm>
          <a:off x="4187468" y="944"/>
          <a:ext cx="2670576" cy="1643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Бескорыстие</a:t>
          </a:r>
          <a:endParaRPr lang="ru-RU" sz="2400" kern="1200" dirty="0"/>
        </a:p>
      </dsp:txBody>
      <dsp:txXfrm>
        <a:off x="4578565" y="241666"/>
        <a:ext cx="1888382" cy="1162307"/>
      </dsp:txXfrm>
    </dsp:sp>
    <dsp:sp modelId="{6332CAAA-34E6-4790-82D6-745F557477C5}">
      <dsp:nvSpPr>
        <dsp:cNvPr id="0" name=""/>
        <dsp:cNvSpPr/>
      </dsp:nvSpPr>
      <dsp:spPr>
        <a:xfrm>
          <a:off x="7470299" y="2359075"/>
          <a:ext cx="2602435" cy="192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Чувство долга</a:t>
          </a:r>
          <a:endParaRPr lang="ru-RU" sz="2400" kern="1200" dirty="0"/>
        </a:p>
      </dsp:txBody>
      <dsp:txXfrm>
        <a:off x="7851417" y="2641653"/>
        <a:ext cx="1840199" cy="1364404"/>
      </dsp:txXfrm>
    </dsp:sp>
    <dsp:sp modelId="{241AF296-3267-4622-9BD0-D14986BF6868}">
      <dsp:nvSpPr>
        <dsp:cNvPr id="0" name=""/>
        <dsp:cNvSpPr/>
      </dsp:nvSpPr>
      <dsp:spPr>
        <a:xfrm>
          <a:off x="4396139" y="4996202"/>
          <a:ext cx="2466088" cy="1647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Самопожертвование</a:t>
          </a:r>
          <a:endParaRPr lang="ru-RU" sz="2400" kern="1200" dirty="0"/>
        </a:p>
      </dsp:txBody>
      <dsp:txXfrm>
        <a:off x="4757289" y="5237474"/>
        <a:ext cx="1743788" cy="1164963"/>
      </dsp:txXfrm>
    </dsp:sp>
    <dsp:sp modelId="{7C098D7C-91DE-4C9F-8E41-E2DB0EC234E2}">
      <dsp:nvSpPr>
        <dsp:cNvPr id="0" name=""/>
        <dsp:cNvSpPr/>
      </dsp:nvSpPr>
      <dsp:spPr>
        <a:xfrm>
          <a:off x="1143006" y="2501942"/>
          <a:ext cx="2538841" cy="1790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Активная гражданская позиция</a:t>
          </a:r>
          <a:endParaRPr lang="ru-RU" sz="2300" kern="1200" dirty="0"/>
        </a:p>
      </dsp:txBody>
      <dsp:txXfrm>
        <a:off x="1514811" y="2764139"/>
        <a:ext cx="1795231" cy="126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F039-D01E-4E4E-9BD0-4CE48AB84441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BD27-9807-4BEB-9BA7-5880931FE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0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BBD27-9807-4BEB-9BA7-5880931FEC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BBD27-9807-4BEB-9BA7-5880931FEC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BBD27-9807-4BEB-9BA7-5880931FEC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336704" cy="1152128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500990" cy="16430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Исследовательская работа на тему: «Патриотизм…Что это?»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57554" y="4500570"/>
            <a:ext cx="50258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Работу выполнил: ученик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7 класса Торопов Артём.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Руководитель: Рышняк Г.М.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720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036496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В опросе я узнал о том,  что люди знают о таком качестве,  как патриотизм. Они знают,  что такое родина и любят ее, защищают и уважают. По их мнению, я понял,  что каждый человек-это патриот своей страны. Люди,  которые участвовали в опросе,  подтвердили, что в школах  обязательно должны быть уроки патриотического воспитания. Они назвали патриотами своей страны- Ю.А. Гагарина, А.Д. Сахарова,  всех жителей. Люди узнают о подвигах героев-патриотов изо всех источников информации: радио, телевидение, пресса.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И лично я думаю, что каждый  человек, у  которого есть качество патриотизма, он  должен защищать  свою страну, своих близких, друзей, а самое главное,  он должен любить свою родину, иначе он не будет  чувствовать себя патриотом!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1872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928726" y="0"/>
          <a:ext cx="1093001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251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8084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fi-forex.org/system/news/4_rossij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-1" y="0"/>
            <a:ext cx="12102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8573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Цель исследования: </a:t>
            </a:r>
            <a:r>
              <a:rPr lang="ru-RU" sz="2800" dirty="0" smtClean="0">
                <a:solidFill>
                  <a:schemeClr val="tx1"/>
                </a:solidFill>
              </a:rPr>
              <a:t>изучить формирование      патриотизма на разных этапах истории и показать героический подвиг людей нашей страны.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38115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 исследования: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изучить  историю возникновения и формирования российского патриотизма;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узнать о патриотах России;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провести опрос и сделать соответствующие выводы.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Патриотизм – явление историческое.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elitefon.ru/large/201211/6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5486439" cy="3429024"/>
          </a:xfrm>
          <a:prstGeom prst="rect">
            <a:avLst/>
          </a:prstGeom>
          <a:noFill/>
        </p:spPr>
      </p:pic>
      <p:pic>
        <p:nvPicPr>
          <p:cNvPr id="1028" name="Picture 4" descr="http://cs10851.userapi.com/v10851823/342/ChvOMXSLuB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69328"/>
            <a:ext cx="3143240" cy="45886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ortal.iv-edu.ru/dep/mouopestyaki/pestyakirn_nignelandehovskaya/schoollife/photo/%D0%BA%D0%B0%D1%80%D1%82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8402">
            <a:off x="2890939" y="2379541"/>
            <a:ext cx="6169608" cy="4071942"/>
          </a:xfrm>
          <a:prstGeom prst="rect">
            <a:avLst/>
          </a:prstGeom>
          <a:noFill/>
        </p:spPr>
      </p:pic>
      <p:pic>
        <p:nvPicPr>
          <p:cNvPr id="25604" name="Picture 4" descr="http://www.coollady.ru/pic/0002/018/1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466888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/>
          <a:lstStyle/>
          <a:p>
            <a:r>
              <a:rPr lang="ru-RU" b="1" i="1" dirty="0" smtClean="0"/>
              <a:t>Патриоты России</a:t>
            </a:r>
            <a:endParaRPr lang="ru-RU" b="1" i="1" dirty="0"/>
          </a:p>
        </p:txBody>
      </p:sp>
      <p:pic>
        <p:nvPicPr>
          <p:cNvPr id="26626" name="Picture 2" descr="1261435666_zhuko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3714776" cy="45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15448-165845-800a8e0332c740bd77364306dc205bd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474" y="1916928"/>
            <a:ext cx="4503526" cy="494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Г.К.Жуков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121442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М.И. Кутузов</a:t>
            </a:r>
            <a:endParaRPr lang="ru-RU" sz="32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85794"/>
            <a:ext cx="4000496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Л.М. Рошаль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143845_98_roshal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653066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0_583dc_12ff877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200275"/>
            <a:ext cx="4762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опросе</a:t>
            </a:r>
            <a:r>
              <a:rPr lang="ru-RU" dirty="0"/>
              <a:t> </a:t>
            </a:r>
            <a:r>
              <a:rPr lang="ru-RU" dirty="0" smtClean="0"/>
              <a:t>участвовали: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785926"/>
            <a:ext cx="8786842" cy="471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Мама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-Торопова Елена Александровна.38 лет  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Бабушка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-Торопова  Валентина Павловна.57 лет.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Сосед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Постельников Борис Анатольевич.55 лет.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Работник администрации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Баклачова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Татьяна Александровна.31 год.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Продавец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Кантеева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Елена Павловна.44 года.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Библиотекарь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Забродина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Татьяна Фёдоровна.53 года.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007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Вопросы, которые я задавал при опросе: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патриотизм?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Родина?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Считаете ли вы себя патриотом?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Необходимы ли уроки патриотического воспитания в школе?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Кого из современников вы можете назвать патриотом?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Источники вашей информации о патриотизме?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985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тветы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43026"/>
            <a:ext cx="8572560" cy="521497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Патриотизм-это любовь к родине, к дому , к родному краю. Человек защищающий свою родину. Когда знаешь историю России, своего села.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Родина-это место где ты родился и вырос и где ты живешь. Это место, куда тебя тянет твое сердце. Это всё, где ты живешь.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Да. Необходимы.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Ю.А. Гагарин, А.Д. Сахаров, каждый человек-это патриот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Пресса,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телевидиние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журналы и интернет.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7228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</TotalTime>
  <Words>394</Words>
  <Application>Microsoft Office PowerPoint</Application>
  <PresentationFormat>Экран (4:3)</PresentationFormat>
  <Paragraphs>47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Цель исследования: изучить формирование      патриотизма на разных этапах истории и показать героический подвиг людей нашей страны.</vt:lpstr>
      <vt:lpstr>Патриотизм – явление историческое. </vt:lpstr>
      <vt:lpstr>Презентация PowerPoint</vt:lpstr>
      <vt:lpstr>Патриоты России</vt:lpstr>
      <vt:lpstr>Л.М. Рошаль</vt:lpstr>
      <vt:lpstr>В опросе участвовали:</vt:lpstr>
      <vt:lpstr>Вопросы, которые я задавал при опросе:</vt:lpstr>
      <vt:lpstr>Ответы на вопросы:</vt:lpstr>
      <vt:lpstr>Вывод: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МБОУ-ООШ с. Александровка Советского района Саратовской области</dc:title>
  <dc:creator>Гульнара</dc:creator>
  <cp:lastModifiedBy>Пользователь</cp:lastModifiedBy>
  <cp:revision>5</cp:revision>
  <dcterms:modified xsi:type="dcterms:W3CDTF">2024-06-28T04:28:19Z</dcterms:modified>
</cp:coreProperties>
</file>