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66" r:id="rId10"/>
    <p:sldId id="267" r:id="rId11"/>
    <p:sldId id="268" r:id="rId12"/>
    <p:sldId id="288" r:id="rId13"/>
    <p:sldId id="260" r:id="rId14"/>
    <p:sldId id="274" r:id="rId15"/>
    <p:sldId id="261" r:id="rId16"/>
    <p:sldId id="272" r:id="rId17"/>
    <p:sldId id="262" r:id="rId18"/>
    <p:sldId id="269" r:id="rId19"/>
    <p:sldId id="270" r:id="rId20"/>
    <p:sldId id="271" r:id="rId21"/>
    <p:sldId id="275" r:id="rId22"/>
    <p:sldId id="279" r:id="rId23"/>
    <p:sldId id="280" r:id="rId24"/>
    <p:sldId id="289" r:id="rId25"/>
    <p:sldId id="263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1C898-C19B-4535-8AFD-13FA57571BE4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5DC8C-3D3C-4E17-AA6E-B0A8B07D1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D4630-AA0A-48A2-8F54-C688B2D77A8E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884-0E7E-4CC8-9C08-ED0FA9660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33B6-D054-4572-90B0-DBFF878E8FC6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76401-DEAB-49A2-85EE-8B6788776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59515-1FE0-433A-970D-786FFDA1F9A7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E5ED7-3A96-4962-98A0-8908D4C0F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981D7-97F4-4604-941E-9CA867C6174B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90C7A-1277-4D0A-84B5-C0524801C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F12A2-7A05-4997-8103-BEC27BCBD2B4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54B46-FB82-4B5A-8F86-682C541E4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ACBD-4EDD-456F-9048-8D505D6DCDE8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D063-8884-455D-9818-3F134842B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57E93-9081-4C0A-9A4B-39B54FBA6D62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CFDDE-1F93-4C4A-B33F-2092127E0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F81CD-7724-4CCF-9E84-A6499256B2CF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7BEB-A721-460B-A748-02EE980A9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8FC6-C222-44E7-AF85-EAEB8D281A8F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D8A-B59D-4262-A05E-0DF61530E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1D735-9B93-4DF1-97CB-42281D683B7A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D472A-2D4E-40EC-93B8-80345E485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AEE8E6-DDF6-4592-8FA1-2065075C8DED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2BF36C-C13F-457C-86FD-1863298D3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2492896"/>
            <a:ext cx="6444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Оксиды. Состав, классификация, номенклатура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4048" y="4149080"/>
            <a:ext cx="3635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Подготовил:  учитель химии  МАОУ СОШ №145 с углубленным изучением отдельных предметов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г.Екатеринбурга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72816" y="908720"/>
            <a:ext cx="7038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можно ли отнести к оксидам? 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фторид кислорода.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Выпишите 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общую формулу класса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оксидов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II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44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4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501008"/>
            <a:ext cx="61926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формулы оксидов: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оксид бария, оксид алюминия, оксид калия, оксид углерода(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оксид серы(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, оксид железа(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5585" y="2383097"/>
            <a:ext cx="698477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Номенклатура (названия) оксидов.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Попробуйте правильно назвать оксиды, формулы которых записаны К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СО, СО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95585" y="567215"/>
            <a:ext cx="6768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Алгоритм построения названий оксидов:</a:t>
            </a:r>
          </a:p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 + название элемента в родительном падеже  (валентность в случае ее переменности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4063824"/>
            <a:ext cx="61926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формулы оксидов: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оксид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натрия,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оксид калия, оксид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серы 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оксид серы(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, оксид железа(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Классификация оксидов по составу</a:t>
            </a:r>
            <a:endParaRPr lang="ru-RU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900" y="1772816"/>
            <a:ext cx="655154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2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843874" y="909329"/>
            <a:ext cx="70199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Основными оксидами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называются такие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оксиды металлов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которым соответствуют гидроксиды, относящиеся к классу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оснований.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 основным оксидам относятся, например: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Na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O, K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т.д.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Химические свойства основных оксидов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Растворимые в воде основные оксиды вступают в реакцию с водой, образуя основания: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Na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+ H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= 2NaOH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30624" y="347793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G"/>
              <a:defRPr/>
            </a:pPr>
            <a:r>
              <a:rPr lang="en-US" sz="4800" b="1" i="1" dirty="0" smtClean="0">
                <a:solidFill>
                  <a:srgbClr val="B7FFFF"/>
                </a:solidFill>
              </a:rPr>
              <a:t> </a:t>
            </a:r>
            <a:r>
              <a:rPr lang="ru-RU" sz="4800" b="1" i="1" dirty="0" smtClean="0">
                <a:solidFill>
                  <a:srgbClr val="0000FF"/>
                </a:solidFill>
              </a:rPr>
              <a:t>Запомните!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1" y="1268760"/>
            <a:ext cx="7861667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itchFamily="2" charset="2"/>
              <a:buChar char="F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Каждому основному оксиду соответствует определенное основание. Например: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Al(OH)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Fe(OH)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Fe(OH)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44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619672" y="798317"/>
            <a:ext cx="720065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Кислотными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называются такие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оксиды неметаллов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которым соответствуют гидроксиды, относящие к классу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Это, например,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28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Cl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Mn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т.д. </a:t>
            </a:r>
          </a:p>
          <a:p>
            <a:pPr algn="just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Взаимодействуют с водой, образуя кислоту:</a:t>
            </a:r>
          </a:p>
          <a:p>
            <a:pPr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SO</a:t>
            </a:r>
            <a:r>
              <a:rPr lang="ru-RU" sz="2800" baseline="-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= H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 не все кислотные оксиды непосредственно реагируют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водой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(SiO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13135" y="21354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Кислотные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G"/>
              <a:defRPr/>
            </a:pPr>
            <a:r>
              <a:rPr lang="en-US" sz="4800" b="1" i="1" dirty="0" smtClean="0">
                <a:solidFill>
                  <a:srgbClr val="B7FFFF"/>
                </a:solidFill>
              </a:rPr>
              <a:t> </a:t>
            </a:r>
            <a:r>
              <a:rPr lang="ru-RU" sz="4800" b="1" i="1" dirty="0" smtClean="0">
                <a:solidFill>
                  <a:srgbClr val="0000FF"/>
                </a:solidFill>
              </a:rPr>
              <a:t>Запомните!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052736"/>
            <a:ext cx="8352928" cy="5256212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Tx/>
              <a:buFont typeface="Wingdings" pitchFamily="2" charset="2"/>
              <a:buChar char="F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Каждому кислотному оксиду соответствует определенная кислота. Например:</a:t>
            </a: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HNO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63327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833445" y="857968"/>
            <a:ext cx="698477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состав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амфотерного оксида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входит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элемент,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который обладает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амфотерными свойствами.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амфотерностью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понимают способность соединений проявлять в зависимости от условий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свойства. Например, оксид цинка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 быть как основанием, так и кислотой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H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Амфотерность выражается в том, что в зависимости от условий амфотерные оксиды проявляют либо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осно́вные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либо кислотные свойства.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Взаимодействуют с кислотами, образуя соль и воду: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+ 2HCl = ZnCl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O.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Реагируют с твёрдыми щелочами (при сплавлении), образуя в результате реакции соль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воду: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ZnO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00071" y="273193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Амфотерные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mega man 1920x1200 wallpaper High Quality Wallpapers,High Definition Wallpap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1" y="609129"/>
            <a:ext cx="2494630" cy="245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78128" y="40466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Вода́ (оксид водорода)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прозрачная жидкость, не имеющая цвета, запаха и вкуса. Химическая формула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Н</a:t>
            </a:r>
            <a:r>
              <a:rPr lang="ru-RU" sz="20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твёрдом состоянии называется льдом или снегом, а в газообразном — водяным паром. Около 71 % поверхности Земли покрыто водой (океаны, моря, озёра, реки, лёд на полюсах).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3242870"/>
            <a:ext cx="43204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Натуральный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самый дорогой драгоценный камень в мире. Всё потому, в природе очень редко встречаются совершенные рубины ещё и больших размеров.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разновидность корунда. Химическая формула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Al2O3</a:t>
            </a:r>
          </a:p>
        </p:txBody>
      </p:sp>
      <p:pic>
        <p:nvPicPr>
          <p:cNvPr id="8" name="Picture 14" descr="5ebcc86dd0c84fdba778b7af5a0353d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01" t="6473" r="6473" b="9673"/>
          <a:stretch>
            <a:fillRect/>
          </a:stretch>
        </p:blipFill>
        <p:spPr bwMode="auto">
          <a:xfrm>
            <a:off x="6250128" y="3242870"/>
            <a:ext cx="2492530" cy="2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016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5447" y="136970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Глина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широко   распространенная   горная 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по-рода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всех сортах природной глины всегда содержатся: а) глинозем, т. е.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окcид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алюминия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Al2O3;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кремнезем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или оксид кремния(IV)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SiO2;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гидратная вода, Н2O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как вещество удаляемое после выслушивания при прокаливании. Из глиняного теста делают различные изделия - кувшины,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миски и т. п., которые после обжига становятся совершенно твердыми и не пропускают воду. 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3" r="7277"/>
          <a:stretch>
            <a:fillRect/>
          </a:stretch>
        </p:blipFill>
        <p:spPr bwMode="auto">
          <a:xfrm>
            <a:off x="6300192" y="304800"/>
            <a:ext cx="2124744" cy="2832992"/>
          </a:xfrm>
          <a:prstGeom prst="rect">
            <a:avLst/>
          </a:prstGeom>
          <a:noFill/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6" r="12453"/>
          <a:stretch>
            <a:fillRect/>
          </a:stretch>
        </p:blipFill>
        <p:spPr bwMode="auto">
          <a:xfrm>
            <a:off x="6300192" y="3137792"/>
            <a:ext cx="2107714" cy="2989584"/>
          </a:xfrm>
          <a:prstGeom prst="rect">
            <a:avLst/>
          </a:prstGeom>
          <a:noFill/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7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296144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Тип урока: 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Урок усвоения новых знаний.</a:t>
            </a:r>
            <a:b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776864" cy="5184576"/>
          </a:xfrm>
        </p:spPr>
        <p:txBody>
          <a:bodyPr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урока:</a:t>
            </a:r>
          </a:p>
          <a:p>
            <a:pPr algn="just"/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сформировать понятие об оксидах  как об одном из классов химических соединений, изучить физические свойства и классификацию оксидов; изучить основные правила  номенклатуры оксидов, определить значение оксидов в природе и жизни человека; познакомить учащихся с основными способами получения оксидов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формировать умения сравнивать, выявлять общие признаки веществ, делать выводы, продолжить формирование исследовательских навыков учащихся при работе с различными источниками информации.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237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0733" y="79943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Углекислый газ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(Оксид углерода(IV) ) —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газ без цвета, обладает кислым запахом и вкусом (что используется в производстве газированной воды), растворим в воде, при сильном охлаждении кристаллизуется в виде белой снегообразной массы — «сухого льда». При атмосферном давлении он не плавится,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испаряется.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Углекислый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газ образуется при гниении и горении органических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веществ, а также в биохимических процессах.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759413"/>
            <a:ext cx="216419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Soda_bubbles_mac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0088" y="3212976"/>
            <a:ext cx="2586250" cy="211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51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548959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Силу уму придают упражнения: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3568" y="1196752"/>
            <a:ext cx="6750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1.Общая формула оксидов.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 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 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 Ряд формул, в котором все вещества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оксиды: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ZnCl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O     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 В)SO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Оксид марганца (IV) имеет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формулу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     А)Mn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 Б) MnO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         В) MnF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Установите соответствие между формулой оксида и названием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Формула оксида                                    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Название оксида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1.NO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                                    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оксид азота  (II)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2.N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                                    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Б) оксид азота (IV)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3.NO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                                      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оксид азота (III)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оксид азота (V)   </a:t>
            </a:r>
          </a:p>
        </p:txBody>
      </p:sp>
    </p:spTree>
    <p:extLst>
      <p:ext uri="{BB962C8B-B14F-4D97-AF65-F5344CB8AC3E}">
        <p14:creationId xmlns:p14="http://schemas.microsoft.com/office/powerpoint/2010/main" val="2677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08720"/>
            <a:ext cx="595840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Выпишите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 столбик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 перечня  химических формул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веществ,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формулы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основных, кислотных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оксидов.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KOH,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CaCO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  Mg(OH)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Na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FeCl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Na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O,  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O, HNO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,NH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6807" y="43108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Подведение итогов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720840"/>
            <a:ext cx="52383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Закончите, пожалуйста,  предложения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я узнал…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было интересно…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было трудно…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понял, что…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могу…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приобрел…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научился…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получилось 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удивило…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дал мне для жизни…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захотелось…</a:t>
            </a:r>
          </a:p>
        </p:txBody>
      </p:sp>
    </p:spTree>
    <p:extLst>
      <p:ext uri="{BB962C8B-B14F-4D97-AF65-F5344CB8AC3E}">
        <p14:creationId xmlns:p14="http://schemas.microsoft.com/office/powerpoint/2010/main" val="36694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1368152"/>
          </a:xfrm>
        </p:spPr>
        <p:txBody>
          <a:bodyPr/>
          <a:lstStyle/>
          <a:p>
            <a:r>
              <a:rPr lang="ru-RU" dirty="0" smtClean="0"/>
              <a:t>Параграф 17, упр. 1,2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4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005027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урока: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 marL="0" indent="0">
              <a:buNone/>
            </a:pP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воспитывать ответственность, самостоятельность,  формировать коммуникативные качества обучающихся при организации работы в группах; формировать познавательный интерес, ценностное отношение  к химии как науке и учебному предмету. </a:t>
            </a:r>
          </a:p>
        </p:txBody>
      </p:sp>
    </p:spTree>
    <p:extLst>
      <p:ext uri="{BB962C8B-B14F-4D97-AF65-F5344CB8AC3E}">
        <p14:creationId xmlns:p14="http://schemas.microsoft.com/office/powerpoint/2010/main" val="240738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объяснительно-иллюстративный (рассказ с элементами беседы, демонстрация презентации по теме урока);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частично-поисковый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(самостоятельная работа учащихся с текстом учебника, справочника, учебного пособия,  заполнение таблицы и чтении схем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знаний. </a:t>
            </a:r>
          </a:p>
        </p:txBody>
      </p:sp>
    </p:spTree>
    <p:extLst>
      <p:ext uri="{BB962C8B-B14F-4D97-AF65-F5344CB8AC3E}">
        <p14:creationId xmlns:p14="http://schemas.microsoft.com/office/powerpoint/2010/main" val="128567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оксидов,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амфотерный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солеобразующие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несолеобразующие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оксидов,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оксидов.</a:t>
            </a:r>
          </a:p>
        </p:txBody>
      </p:sp>
    </p:spTree>
    <p:extLst>
      <p:ext uri="{BB962C8B-B14F-4D97-AF65-F5344CB8AC3E}">
        <p14:creationId xmlns:p14="http://schemas.microsoft.com/office/powerpoint/2010/main" val="251080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1628800"/>
            <a:ext cx="596265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76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 урока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тех пор, как существует мирозданье,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нет, кто б не нуждался в знанье.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бы не возьмем язык и век –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стремился к знаньям человек.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таджикского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 Фирдоуси</a:t>
            </a:r>
          </a:p>
        </p:txBody>
      </p:sp>
    </p:spTree>
    <p:extLst>
      <p:ext uri="{BB962C8B-B14F-4D97-AF65-F5344CB8AC3E}">
        <p14:creationId xmlns:p14="http://schemas.microsoft.com/office/powerpoint/2010/main" val="249095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Древний философ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Фалес из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Милета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VI веке до нашей эры назвал это вещество первым началом и сущностью всего. 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и дождь, и град, и снег,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Туман и гололед,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Носитель благ, предвестник бед -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радуга и лед.</a:t>
            </a: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 за вещество?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Ответ прост – это вода.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Запишите формулу воды в тетрадь.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Н2О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1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916832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ОКСИДЫ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сложные вещества, состоящие из двух элементов , один из которых – кислород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887</Words>
  <Application>Microsoft Office PowerPoint</Application>
  <PresentationFormat>Экран (4:3)</PresentationFormat>
  <Paragraphs>120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Тип урока:   Урок усвоения новых знаний. </vt:lpstr>
      <vt:lpstr>Цель урока: </vt:lpstr>
      <vt:lpstr>Методы:</vt:lpstr>
      <vt:lpstr>Основные понятия: </vt:lpstr>
      <vt:lpstr>Организационный момент.</vt:lpstr>
      <vt:lpstr>Эпиграф урока 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оксидов по составу</vt:lpstr>
      <vt:lpstr>Презентация PowerPoint</vt:lpstr>
      <vt:lpstr> Запомните!</vt:lpstr>
      <vt:lpstr>Презентация PowerPoint</vt:lpstr>
      <vt:lpstr> Запомните!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Uchitel</cp:lastModifiedBy>
  <cp:revision>51</cp:revision>
  <dcterms:created xsi:type="dcterms:W3CDTF">2012-08-20T16:10:27Z</dcterms:created>
  <dcterms:modified xsi:type="dcterms:W3CDTF">2024-06-05T09:43:59Z</dcterms:modified>
</cp:coreProperties>
</file>