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261" autoAdjust="0"/>
  </p:normalViewPr>
  <p:slideViewPr>
    <p:cSldViewPr snapToGrid="0">
      <p:cViewPr>
        <p:scale>
          <a:sx n="81" d="100"/>
          <a:sy n="81" d="100"/>
        </p:scale>
        <p:origin x="-27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22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6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2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740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317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64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3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5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7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0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1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3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5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10BF05-1DBC-4E33-96D1-75A775E797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1EC0E4-5676-4215-A39B-31A6FAE9E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97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065" y="361360"/>
            <a:ext cx="10200067" cy="195875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охрана почвы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4119" y="3875199"/>
            <a:ext cx="6400800" cy="194733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dirty="0" smtClean="0"/>
              <a:t>Шубкина И.А.</a:t>
            </a:r>
          </a:p>
          <a:p>
            <a:r>
              <a:rPr lang="ru-RU" sz="3600" dirty="0" smtClean="0"/>
              <a:t>Филиал МОУ СОШ №12 в п.Первомайский, педагог дополнительного образования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6244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538" y="148745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 за 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25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2178" y="368968"/>
            <a:ext cx="2920621" cy="562543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истощалась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правильно за ней ухаживать 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нужно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обрабатывать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землю;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пестициды;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выкидывать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мусор, пакеты,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жестяные банки и тому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подобное;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 каждый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сажать разные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растения.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535" y="0"/>
            <a:ext cx="7777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02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4454" y="1160060"/>
            <a:ext cx="7260608" cy="483433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Вредители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нужно останавливать и пресекать не только в теплый период, но и в зимний.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не допустить вредителей к своим земельным владениям, стоит выполнить простые, но обязательные правила по подготовке почвы к холодам.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собран, следует тщательно проверить поле, очистить его от листьев, убрать оставшиеся плоды, сухие и подгнившие.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оставить, то под слоем снега они начинают гнить.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рассадник для неприятелей, которые повредят будущий урожай.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7689" cy="26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11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413" y="1085851"/>
            <a:ext cx="8401049" cy="4879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Больные растения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 smtClean="0"/>
              <a:t>Нести </a:t>
            </a:r>
            <a:r>
              <a:rPr lang="ru-RU" sz="2200" dirty="0"/>
              <a:t>угрозу заражения земли могут больные растения. Если вы заметили таковые, стоит немедленно их выкорчевать, чтобы не допустить распространение болезни на здоровые культуры. Если вы обнаружили больное растение и удалили его, осмотрите все остальные. Вредители могут находиться и на них. Осматривать растения нужно неоднократно. На протяжении нескольких недель стоит ежедневно проверять их на наличие вредных «жителей».</a:t>
            </a:r>
            <a:br>
              <a:rPr lang="ru-RU" sz="22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2399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1062037"/>
            <a:ext cx="7167563" cy="46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19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4" y="0"/>
            <a:ext cx="7619998" cy="44873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91758" y="389799"/>
            <a:ext cx="320530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Почве могут угрожать еще заболачивание или засоление. К заболачиванию приводит нерациональная вырубка леса, а "пересолить" почву может излишнее использование удобрений. Главное - не допускать ошибок в использовании почвы и заботиться о ней, как о живом организме.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59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60" y="262364"/>
            <a:ext cx="9144452" cy="612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5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384841" cy="1507067"/>
          </a:xfrm>
        </p:spPr>
        <p:txBody>
          <a:bodyPr>
            <a:noAutofit/>
          </a:bodyPr>
          <a:lstStyle/>
          <a:p>
            <a:r>
              <a:rPr lang="ru-RU" sz="2000" dirty="0"/>
              <a:t>Чтобы не допустить разрушения почвы, люди всячески стараются закрепить ее, высаживая растительность с широко разветвленными корнями, которые удерживают почвенные частицы.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Там</a:t>
            </a:r>
            <a:r>
              <a:rPr lang="ru-RU" sz="2000" dirty="0"/>
              <a:t>, где есть крупные склоны, </a:t>
            </a:r>
            <a:r>
              <a:rPr lang="ru-RU" sz="2000" dirty="0" smtClean="0"/>
              <a:t>люди </a:t>
            </a:r>
            <a:r>
              <a:rPr lang="ru-RU" sz="2000" dirty="0"/>
              <a:t>делают дополнительные поперечные укрепления.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2400">
            <a:off x="333791" y="876830"/>
            <a:ext cx="3924300" cy="2733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711" y="-38956"/>
            <a:ext cx="4301462" cy="2536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5649">
            <a:off x="7471657" y="597551"/>
            <a:ext cx="4419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03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606" y="368969"/>
            <a:ext cx="9362364" cy="59499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Когда </a:t>
            </a:r>
            <a:r>
              <a:rPr lang="ru-RU" sz="2400" dirty="0"/>
              <a:t>люди начинают строить дорогу, завод или жилой дом, необходимо снять слой почвы. Потом его можно будет использовать.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Растения </a:t>
            </a:r>
            <a:r>
              <a:rPr lang="ru-RU" sz="2400" dirty="0"/>
              <a:t>защищают почву от действия ветра и потоков воды. Там где нет растений, ветер и вода могут быстро развеять и смыть всю почву или ее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Чтобы </a:t>
            </a:r>
            <a:r>
              <a:rPr lang="ru-RU" sz="2400" dirty="0"/>
              <a:t>защитить почву на полях, необходимо сажать лесные полосы, правильно распахивать почву на склонах, а зимой проводить снегозадержание.</a:t>
            </a:r>
          </a:p>
        </p:txBody>
      </p:sp>
    </p:spTree>
    <p:extLst>
      <p:ext uri="{BB962C8B-B14F-4D97-AF65-F5344CB8AC3E}">
        <p14:creationId xmlns:p14="http://schemas.microsoft.com/office/powerpoint/2010/main" val="3209031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</TotalTime>
  <Words>123</Words>
  <Application>Microsoft Office PowerPoint</Application>
  <PresentationFormat>Произвольный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охрана почвы</vt:lpstr>
      <vt:lpstr>Чтобы почва не истощалась нужно правильно за ней ухаживать : - нужно правильно обрабатывать землю;  - нельзя использовать пестициды; - нельзя выкидывать мусор, пакеты, жестяные банки и тому подобное;  - необходимо каждый год сажать разные культурные растения.</vt:lpstr>
      <vt:lpstr>Вредители   Их размножение нужно останавливать и пресекать не только в теплый период, но и в зимний.   Для того чтобы не допустить вредителей к своим земельным владениям, стоит выполнить простые, но обязательные правила по подготовке почвы к холодам.  Когда урожай собран, следует тщательно проверить поле, очистить его от листьев, убрать оставшиеся плоды, сухие и подгнившие.   Если их оставить, то под слоем снега они начинают гнить.   А это рассадник для неприятелей, которые повредят будущий урожай.  </vt:lpstr>
      <vt:lpstr>Больные растения   Нести угрозу заражения земли могут больные растения. Если вы заметили таковые, стоит немедленно их выкорчевать, чтобы не допустить распространение болезни на здоровые культуры. Если вы обнаружили больное растение и удалили его, осмотрите все остальные. Вредители могут находиться и на них. Осматривать растения нужно неоднократно. На протяжении нескольких недель стоит ежедневно проверять их на наличие вредных «жителей».  </vt:lpstr>
      <vt:lpstr>Презентация PowerPoint</vt:lpstr>
      <vt:lpstr> </vt:lpstr>
      <vt:lpstr>Презентация PowerPoint</vt:lpstr>
      <vt:lpstr>Чтобы не допустить разрушения почвы, люди всячески стараются закрепить ее, высаживая растительность с широко разветвленными корнями, которые удерживают почвенные частицы.   Там, где есть крупные склоны, люди делают дополнительные поперечные укрепления.</vt:lpstr>
      <vt:lpstr>- Когда люди начинают строить дорогу, завод или жилой дом, необходимо снять слой почвы. Потом его можно будет использовать.   - Растения защищают почву от действия ветра и потоков воды. Там где нет растений, ветер и вода могут быстро развеять и смыть всю почву или ее часть.   - Чтобы защитить почву на полях, необходимо сажать лесные полосы, правильно распахивать почву на склонах, а зимой проводить снегозадержание.</vt:lpstr>
      <vt:lpstr>Спасибо  за 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как надо охранять почву</dc:title>
  <dc:creator>123</dc:creator>
  <cp:lastModifiedBy>ирина</cp:lastModifiedBy>
  <cp:revision>13</cp:revision>
  <dcterms:created xsi:type="dcterms:W3CDTF">2016-02-18T16:34:29Z</dcterms:created>
  <dcterms:modified xsi:type="dcterms:W3CDTF">2024-04-10T03:55:44Z</dcterms:modified>
</cp:coreProperties>
</file>