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4"/>
  </p:sldMasterIdLst>
  <p:notesMasterIdLst>
    <p:notesMasterId r:id="rId19"/>
  </p:notesMasterIdLst>
  <p:handoutMasterIdLst>
    <p:handoutMasterId r:id="rId20"/>
  </p:handoutMasterIdLst>
  <p:sldIdLst>
    <p:sldId id="296" r:id="rId5"/>
    <p:sldId id="299" r:id="rId6"/>
    <p:sldId id="321" r:id="rId7"/>
    <p:sldId id="298" r:id="rId8"/>
    <p:sldId id="312" r:id="rId9"/>
    <p:sldId id="302" r:id="rId10"/>
    <p:sldId id="313" r:id="rId11"/>
    <p:sldId id="314" r:id="rId12"/>
    <p:sldId id="322" r:id="rId13"/>
    <p:sldId id="315" r:id="rId14"/>
    <p:sldId id="319" r:id="rId15"/>
    <p:sldId id="320" r:id="rId16"/>
    <p:sldId id="288" r:id="rId17"/>
    <p:sldId id="318" r:id="rId18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4B1156A-380E-4F78-BDF5-A606A8083B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26" autoAdjust="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94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естозаполнитель верхнего колонтитула 1">
            <a:extLst>
              <a:ext uri="{FF2B5EF4-FFF2-40B4-BE49-F238E27FC236}">
                <a16:creationId xmlns:a16="http://schemas.microsoft.com/office/drawing/2014/main" id="{9457BDD2-FD8F-DB97-3B52-B87D6F3C20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3" name="Местозаполнитель даты 2">
            <a:extLst>
              <a:ext uri="{FF2B5EF4-FFF2-40B4-BE49-F238E27FC236}">
                <a16:creationId xmlns:a16="http://schemas.microsoft.com/office/drawing/2014/main" id="{79B646F6-9457-BD67-7C83-65FAA5E7510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ru-RU" sz="1200"/>
            </a:lvl1pPr>
          </a:lstStyle>
          <a:p>
            <a:pPr rtl="0"/>
            <a:fld id="{AE172289-79D2-4431-A12B-43817FB92575}" type="datetime1">
              <a:rPr lang="ru-RU" smtClean="0"/>
              <a:t>06.05.2024</a:t>
            </a:fld>
            <a:endParaRPr lang="ru-RU" dirty="0"/>
          </a:p>
        </p:txBody>
      </p:sp>
      <p:sp>
        <p:nvSpPr>
          <p:cNvPr id="4" name="Местозаполнитель нижнего колонтитула 3">
            <a:extLst>
              <a:ext uri="{FF2B5EF4-FFF2-40B4-BE49-F238E27FC236}">
                <a16:creationId xmlns:a16="http://schemas.microsoft.com/office/drawing/2014/main" id="{12D0DE2B-367D-0F52-FAA8-3ACF1E4EAA0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5" name="Местозаполнитель номера слайда 4">
            <a:extLst>
              <a:ext uri="{FF2B5EF4-FFF2-40B4-BE49-F238E27FC236}">
                <a16:creationId xmlns:a16="http://schemas.microsoft.com/office/drawing/2014/main" id="{8C8C8EAA-C094-412A-F8A7-2165B600C3F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ru-RU" sz="1200"/>
            </a:lvl1pPr>
          </a:lstStyle>
          <a:p>
            <a:pPr rtl="0"/>
            <a:fld id="{89D88172-A614-444B-9E98-71B10C8CDE5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5580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естозаполнитель верхне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3" name="Местозаполнитель даты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ru-RU" sz="1200"/>
            </a:lvl1pPr>
          </a:lstStyle>
          <a:p>
            <a:fld id="{8AEEC7E7-35EE-4598-B50C-869E10191483}" type="datetime1">
              <a:rPr lang="ru-RU" smtClean="0"/>
              <a:pPr/>
              <a:t>06.05.2024</a:t>
            </a:fld>
            <a:endParaRPr lang="ru-RU" dirty="0"/>
          </a:p>
        </p:txBody>
      </p:sp>
      <p:sp>
        <p:nvSpPr>
          <p:cNvPr id="4" name="Местозаполнитель изображения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5" name="Местозаполнитель 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ru-RU"/>
            </a:defPPr>
          </a:lstStyle>
          <a:p>
            <a:pPr lvl="0" rtl="0"/>
            <a:r>
              <a:rPr lang="ru-RU"/>
              <a:t>Щелкните, чтобы изменить главные стили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6" name="Местозаполнитель нижне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7" name="Местозаполнитель номера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ru-RU" sz="1200"/>
            </a:lvl1pPr>
          </a:lstStyle>
          <a:p>
            <a:pPr rtl="0"/>
            <a:fld id="{C30E6F85-6220-421D-9203-84F526C4C60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0255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естозаполнитель номера слайда 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естозаполнитель 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Местозаполнитель номера слайда 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C30E6F85-6220-421D-9203-84F526C4C605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31193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естозаполнитель номера слайда 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естозаполнитель 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Местозаполнитель номера слайда 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C30E6F85-6220-421D-9203-84F526C4C605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1444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естозаполнитель номера слайда 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естозаполнитель 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Местозаполнитель номера слайда 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C30E6F85-6220-421D-9203-84F526C4C605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7722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естозаполнитель номера слайда 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естозаполнитель 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Местозаполнитель номера слайда 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C30E6F85-6220-421D-9203-84F526C4C605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41749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естозаполнитель номера слайда 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естозаполнитель 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Местозаполнитель номера слайда 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C30E6F85-6220-421D-9203-84F526C4C605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79472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F31816-AF2F-1242-F46B-D491A845E8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естозаполнитель номера слайда 1">
            <a:extLst>
              <a:ext uri="{FF2B5EF4-FFF2-40B4-BE49-F238E27FC236}">
                <a16:creationId xmlns:a16="http://schemas.microsoft.com/office/drawing/2014/main" id="{697A44CE-7EA8-1458-D688-33AE228549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естозаполнитель заметки 2">
            <a:extLst>
              <a:ext uri="{FF2B5EF4-FFF2-40B4-BE49-F238E27FC236}">
                <a16:creationId xmlns:a16="http://schemas.microsoft.com/office/drawing/2014/main" id="{0D7EC9CE-4E9C-5EDC-E164-36D0F5B6DC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Местозаполнитель номера слайда 3">
            <a:extLst>
              <a:ext uri="{FF2B5EF4-FFF2-40B4-BE49-F238E27FC236}">
                <a16:creationId xmlns:a16="http://schemas.microsoft.com/office/drawing/2014/main" id="{C7D87164-08E0-C6EF-2F03-E48C6796A4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C30E6F85-6220-421D-9203-84F526C4C605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71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естозаполнитель номера слайда 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естозаполнитель 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Местозаполнитель номера слайда 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C30E6F85-6220-421D-9203-84F526C4C605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3445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естозаполнитель номера слайда 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естозаполнитель 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Местозаполнитель номера слайда 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C30E6F85-6220-421D-9203-84F526C4C605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8143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естозаполнитель номера слайда 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естозаполнитель 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Местозаполнитель номера слайда 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C30E6F85-6220-421D-9203-84F526C4C605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09440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естозаполнитель номера слайда 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естозаполнитель 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Местозаполнитель номера слайда 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C30E6F85-6220-421D-9203-84F526C4C605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6318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естозаполнитель номера слайда 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естозаполнитель 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Местозаполнитель номера слайда 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C30E6F85-6220-421D-9203-84F526C4C605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04270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естозаполнитель номера слайда 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естозаполнитель 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Местозаполнитель номера слайда 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C30E6F85-6220-421D-9203-84F526C4C605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2285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естозаполнитель номера слайда 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естозаполнитель 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Местозаполнитель номера слайда 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C30E6F85-6220-421D-9203-84F526C4C605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1110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естозаполнитель номера слайда 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естозаполнитель 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" name="Местозаполнитель номера слайда 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C30E6F85-6220-421D-9203-84F526C4C605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0396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458121AD-8518-1695-111E-C8CFF8A3D0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-4" y="0"/>
            <a:ext cx="12192004" cy="6858000"/>
            <a:chOff x="-4" y="0"/>
            <a:chExt cx="12192004" cy="6858000"/>
          </a:xfrm>
        </p:grpSpPr>
        <p:sp useBgFill="1"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52728D19-281F-4946-9684-65A557653DDA}"/>
                </a:ext>
              </a:extLst>
            </p:cNvPr>
            <p:cNvSpPr/>
            <p:nvPr userDrawn="1"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Calibri Light" panose="020F0302020204030204" pitchFamily="34" charset="0"/>
              </a:endParaRPr>
            </a:p>
          </p:txBody>
        </p:sp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D412D4F2-D8CF-48D7-8E93-9342D2AE3950}"/>
                </a:ext>
              </a:extLst>
            </p:cNvPr>
            <p:cNvSpPr/>
            <p:nvPr userDrawn="1"/>
          </p:nvSpPr>
          <p:spPr>
            <a:xfrm rot="10800000" flipH="1">
              <a:off x="0" y="0"/>
              <a:ext cx="12191999" cy="6858000"/>
            </a:xfrm>
            <a:prstGeom prst="rect">
              <a:avLst/>
            </a:prstGeom>
            <a:gradFill>
              <a:gsLst>
                <a:gs pos="0">
                  <a:schemeClr val="accent5">
                    <a:alpha val="75000"/>
                  </a:schemeClr>
                </a:gs>
                <a:gs pos="100000">
                  <a:schemeClr val="tx2">
                    <a:lumMod val="50000"/>
                    <a:lumOff val="50000"/>
                    <a:alpha val="48000"/>
                  </a:schemeClr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Calibri Light" panose="020F0302020204030204" pitchFamily="34" charset="0"/>
              </a:endParaRPr>
            </a:p>
          </p:txBody>
        </p:sp>
        <p:sp>
          <p:nvSpPr>
            <p:cNvPr id="17" name="Прямоугольник 16">
              <a:extLst>
                <a:ext uri="{FF2B5EF4-FFF2-40B4-BE49-F238E27FC236}">
                  <a16:creationId xmlns:a16="http://schemas.microsoft.com/office/drawing/2014/main" id="{F81071F9-5F9E-43AF-B1F9-8F94CCA0D1D0}"/>
                </a:ext>
              </a:extLst>
            </p:cNvPr>
            <p:cNvSpPr/>
            <p:nvPr userDrawn="1"/>
          </p:nvSpPr>
          <p:spPr>
            <a:xfrm rot="10800000">
              <a:off x="-4" y="456773"/>
              <a:ext cx="12191999" cy="6400800"/>
            </a:xfrm>
            <a:prstGeom prst="rect">
              <a:avLst/>
            </a:prstGeom>
            <a:gradFill>
              <a:gsLst>
                <a:gs pos="0">
                  <a:schemeClr val="accent5">
                    <a:alpha val="37000"/>
                  </a:schemeClr>
                </a:gs>
                <a:gs pos="92000">
                  <a:schemeClr val="accent2">
                    <a:alpha val="75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Calibri Light" panose="020F0302020204030204" pitchFamily="34" charset="0"/>
              </a:endParaRPr>
            </a:p>
          </p:txBody>
        </p:sp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id="{C954D1A4-E8FD-4E5A-A528-35498A356680}"/>
                </a:ext>
              </a:extLst>
            </p:cNvPr>
            <p:cNvSpPr/>
            <p:nvPr userDrawn="1"/>
          </p:nvSpPr>
          <p:spPr>
            <a:xfrm rot="10800000" flipH="1">
              <a:off x="-2" y="0"/>
              <a:ext cx="6096001" cy="6858000"/>
            </a:xfrm>
            <a:prstGeom prst="rect">
              <a:avLst/>
            </a:prstGeom>
            <a:gradFill>
              <a:gsLst>
                <a:gs pos="13000">
                  <a:schemeClr val="accent2">
                    <a:alpha val="61000"/>
                  </a:schemeClr>
                </a:gs>
                <a:gs pos="99000">
                  <a:schemeClr val="accent4"/>
                </a:gs>
              </a:gsLst>
              <a:lin ang="18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marL="285750" indent="-285750" algn="ctr" rtl="0">
                <a:buFont typeface="Arial" panose="020B0604020202020204" pitchFamily="34" charset="0"/>
                <a:buChar char="•"/>
              </a:pPr>
              <a:endParaRPr lang="ru-RU" dirty="0">
                <a:latin typeface="Calibri Light" panose="020F0302020204030204" pitchFamily="34" charset="0"/>
              </a:endParaRPr>
            </a:p>
          </p:txBody>
        </p:sp>
        <p:sp>
          <p:nvSpPr>
            <p:cNvPr id="20" name="Полилиния: Фигура 19">
              <a:extLst>
                <a:ext uri="{FF2B5EF4-FFF2-40B4-BE49-F238E27FC236}">
                  <a16:creationId xmlns:a16="http://schemas.microsoft.com/office/drawing/2014/main" id="{230DFABF-2A96-46EC-8C35-1C4A9D0A0739}"/>
                </a:ext>
              </a:extLst>
            </p:cNvPr>
            <p:cNvSpPr>
              <a:spLocks noChangeAspect="1"/>
            </p:cNvSpPr>
            <p:nvPr userDrawn="1"/>
          </p:nvSpPr>
          <p:spPr>
            <a:xfrm rot="16200000" flipH="1">
              <a:off x="3489960" y="822961"/>
              <a:ext cx="5212080" cy="5212080"/>
            </a:xfrm>
            <a:prstGeom prst="ellipse">
              <a:avLst/>
            </a:prstGeom>
            <a:gradFill flip="none" rotWithShape="1">
              <a:gsLst>
                <a:gs pos="7000">
                  <a:schemeClr val="accent4">
                    <a:lumMod val="60000"/>
                    <a:lumOff val="40000"/>
                    <a:alpha val="3000"/>
                  </a:schemeClr>
                </a:gs>
                <a:gs pos="100000">
                  <a:schemeClr val="bg1">
                    <a:alpha val="16000"/>
                  </a:schemeClr>
                </a:gs>
              </a:gsLst>
              <a:lin ang="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6" name="Полилиния: Фигура 19">
            <a:extLst>
              <a:ext uri="{FF2B5EF4-FFF2-40B4-BE49-F238E27FC236}">
                <a16:creationId xmlns:a16="http://schemas.microsoft.com/office/drawing/2014/main" id="{9829D3BA-2CE1-52FA-09B7-96BDEAF530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3124200" y="459028"/>
            <a:ext cx="5943600" cy="5939944"/>
          </a:xfrm>
          <a:prstGeom prst="ellipse">
            <a:avLst/>
          </a:prstGeom>
          <a:gradFill flip="none" rotWithShape="1">
            <a:gsLst>
              <a:gs pos="7000">
                <a:schemeClr val="accent5">
                  <a:alpha val="30000"/>
                </a:schemeClr>
              </a:gs>
              <a:gs pos="100000">
                <a:schemeClr val="accent3">
                  <a:alpha val="2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>
              <a:latin typeface="Calibri Light" panose="020F030202020403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5BA1B2-362C-9BE1-25F7-1E3A86E266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5360" y="1731702"/>
            <a:ext cx="10241280" cy="3394596"/>
          </a:xfrm>
        </p:spPr>
        <p:txBody>
          <a:bodyPr rtlCol="0" anchor="ctr" anchorCtr="0"/>
          <a:lstStyle>
            <a:lvl1pPr algn="ctr">
              <a:defRPr lang="ru-RU" baseline="0"/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253DD31-8C23-CEA0-7016-E263E3AE4D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" y="6401228"/>
            <a:ext cx="12192000" cy="456772"/>
          </a:xfrm>
          <a:prstGeom prst="rect">
            <a:avLst/>
          </a:prstGeom>
          <a:gradFill>
            <a:gsLst>
              <a:gs pos="0">
                <a:schemeClr val="accent5">
                  <a:alpha val="75000"/>
                </a:schemeClr>
              </a:gs>
              <a:gs pos="100000">
                <a:schemeClr val="tx2">
                  <a:lumMod val="50000"/>
                  <a:lumOff val="50000"/>
                  <a:alpha val="48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55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одержимое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" y="547358"/>
            <a:ext cx="10924649" cy="1234440"/>
          </a:xfrm>
        </p:spPr>
        <p:txBody>
          <a:bodyPr rtlCol="0"/>
          <a:lstStyle>
            <a:lvl1pPr>
              <a:defRPr lang="ru-RU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добавить заголовок</a:t>
            </a:r>
          </a:p>
        </p:txBody>
      </p:sp>
      <p:sp>
        <p:nvSpPr>
          <p:cNvPr id="8" name="Местозаполнитель нижнего колонтитула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826891" y="909187"/>
            <a:ext cx="2110981" cy="45720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noProof="0" dirty="0"/>
              <a:t>Заголовок презентации</a:t>
            </a:r>
          </a:p>
        </p:txBody>
      </p:sp>
      <p:sp>
        <p:nvSpPr>
          <p:cNvPr id="2" name="Местозаполнитель содержимого 2">
            <a:extLst>
              <a:ext uri="{FF2B5EF4-FFF2-40B4-BE49-F238E27FC236}">
                <a16:creationId xmlns:a16="http://schemas.microsoft.com/office/drawing/2014/main" id="{FE7159F4-9C90-4671-D0C4-5A5F1D7BDA4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31520" y="2193277"/>
            <a:ext cx="2633552" cy="3699591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buNone/>
              <a:defRPr lang="ru-RU" sz="1800"/>
            </a:lvl1pPr>
            <a:lvl2pPr marL="742950" indent="-285750">
              <a:buFont typeface="Arial" panose="020B0604020202020204" pitchFamily="34" charset="0"/>
              <a:buChar char="•"/>
              <a:defRPr lang="ru-RU" sz="1800"/>
            </a:lvl2pPr>
            <a:lvl3pPr marL="1200150" indent="-285750">
              <a:buFont typeface="Arial" panose="020B0604020202020204" pitchFamily="34" charset="0"/>
              <a:buChar char="•"/>
              <a:defRPr lang="ru-RU" sz="1600"/>
            </a:lvl3pPr>
            <a:lvl4pPr marL="1657350" indent="-285750">
              <a:buFont typeface="Arial" panose="020B0604020202020204" pitchFamily="34" charset="0"/>
              <a:buChar char="•"/>
              <a:defRPr lang="ru-RU" sz="1400"/>
            </a:lvl4pPr>
            <a:lvl5pPr marL="2114550" indent="-285750">
              <a:buFont typeface="Arial" panose="020B0604020202020204" pitchFamily="34" charset="0"/>
              <a:buChar char="•"/>
              <a:defRPr lang="ru-RU" sz="1400"/>
            </a:lvl5pPr>
            <a:lvl6pPr>
              <a:defRPr lang="ru-RU" sz="2000"/>
            </a:lvl6pPr>
            <a:lvl7pPr>
              <a:defRPr lang="ru-RU" sz="2000"/>
            </a:lvl7pPr>
            <a:lvl8pPr>
              <a:defRPr lang="ru-RU" sz="2000"/>
            </a:lvl8pPr>
            <a:lvl9pPr>
              <a:defRPr lang="ru-RU" sz="2000"/>
            </a:lvl9pPr>
          </a:lstStyle>
          <a:p>
            <a:pPr lvl="0" rtl="0"/>
            <a:r>
              <a:rPr lang="ru-RU" noProof="0" dirty="0"/>
              <a:t>Щелкните, чтобы добавить содержимое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</p:txBody>
      </p:sp>
      <p:sp>
        <p:nvSpPr>
          <p:cNvPr id="14" name="Местозаполнитель таблицы 13">
            <a:extLst>
              <a:ext uri="{FF2B5EF4-FFF2-40B4-BE49-F238E27FC236}">
                <a16:creationId xmlns:a16="http://schemas.microsoft.com/office/drawing/2014/main" id="{9BEC78A7-502C-725F-1EE1-69E7CFBAD368}"/>
              </a:ext>
            </a:extLst>
          </p:cNvPr>
          <p:cNvSpPr>
            <a:spLocks noGrp="1"/>
          </p:cNvSpPr>
          <p:nvPr>
            <p:ph type="tbl" sz="quarter" idx="15" hasCustomPrompt="1"/>
          </p:nvPr>
        </p:nvSpPr>
        <p:spPr>
          <a:xfrm>
            <a:off x="3840163" y="2193925"/>
            <a:ext cx="7827962" cy="3698875"/>
          </a:xfrm>
        </p:spPr>
        <p:txBody>
          <a:bodyPr rtlCol="0"/>
          <a:lstStyle>
            <a:lvl1pPr>
              <a:defRPr lang="ru-RU"/>
            </a:lvl1pPr>
          </a:lstStyle>
          <a:p>
            <a:pPr rtl="0"/>
            <a:r>
              <a:rPr lang="ru-RU" noProof="0" dirty="0"/>
              <a:t>Щелкните значок, чтобы вставить таблицу</a:t>
            </a:r>
          </a:p>
        </p:txBody>
      </p:sp>
      <p:sp>
        <p:nvSpPr>
          <p:cNvPr id="7" name="Местозаполнитель даты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noProof="0" dirty="0"/>
              <a:t>20ГГ</a:t>
            </a:r>
          </a:p>
        </p:txBody>
      </p:sp>
      <p:sp>
        <p:nvSpPr>
          <p:cNvPr id="9" name="Местозаполнитель номера слайда 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C01389E6-C847-4AD0-B56D-D205B2EAB1EE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79843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вестка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CD997F7F-035E-456B-A91D-4491044624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6200000">
            <a:off x="5771278" y="445231"/>
            <a:ext cx="6861903" cy="597954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noProof="0" dirty="0">
              <a:latin typeface="Calibri Light" panose="020F0302020204030204" pitchFamily="34" charset="0"/>
            </a:endParaRP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6F7B3B56-B1E0-482A-BCB7-F6DFF267F4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6200000" flipH="1">
            <a:off x="6001831" y="218573"/>
            <a:ext cx="6400800" cy="5979538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noProof="0" dirty="0">
              <a:latin typeface="Calibri Light" panose="020F0302020204030204" pitchFamily="34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1966FDA2-772B-4D2A-AB6A-EE70A258E8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6200000" flipH="1">
            <a:off x="7513392" y="1730137"/>
            <a:ext cx="3377678" cy="5979539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3">
                  <a:lumMod val="75000"/>
                  <a:alpha val="80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noProof="0" dirty="0">
              <a:latin typeface="Calibri Light" panose="020F0302020204030204" pitchFamily="34" charset="0"/>
            </a:endParaRPr>
          </a:p>
        </p:txBody>
      </p:sp>
      <p:sp>
        <p:nvSpPr>
          <p:cNvPr id="8" name="Полилиния 7">
            <a:extLst>
              <a:ext uri="{FF2B5EF4-FFF2-40B4-BE49-F238E27FC236}">
                <a16:creationId xmlns:a16="http://schemas.microsoft.com/office/drawing/2014/main" id="{ED625ADC-8F5C-4D24-FB31-E0A0566E6A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6200000" flipH="1">
            <a:off x="182880" y="572611"/>
            <a:ext cx="5676110" cy="5167469"/>
          </a:xfrm>
          <a:custGeom>
            <a:avLst/>
            <a:gdLst>
              <a:gd name="connsiteX0" fmla="*/ 2370046 w 5676110"/>
              <a:gd name="connsiteY0" fmla="*/ 0 h 5167469"/>
              <a:gd name="connsiteX1" fmla="*/ 2370046 w 5676110"/>
              <a:gd name="connsiteY1" fmla="*/ 5165927 h 5167469"/>
              <a:gd name="connsiteX2" fmla="*/ 5676110 w 5676110"/>
              <a:gd name="connsiteY2" fmla="*/ 5165927 h 5167469"/>
              <a:gd name="connsiteX3" fmla="*/ 5676110 w 5676110"/>
              <a:gd name="connsiteY3" fmla="*/ 0 h 5167469"/>
              <a:gd name="connsiteX4" fmla="*/ 0 w 5676110"/>
              <a:gd name="connsiteY4" fmla="*/ 2584289 h 5167469"/>
              <a:gd name="connsiteX5" fmla="*/ 2273104 w 5676110"/>
              <a:gd name="connsiteY5" fmla="*/ 5162459 h 5167469"/>
              <a:gd name="connsiteX6" fmla="*/ 2370044 w 5676110"/>
              <a:gd name="connsiteY6" fmla="*/ 5167469 h 5167469"/>
              <a:gd name="connsiteX7" fmla="*/ 2370043 w 5676110"/>
              <a:gd name="connsiteY7" fmla="*/ 1109 h 5167469"/>
              <a:gd name="connsiteX8" fmla="*/ 2273104 w 5676110"/>
              <a:gd name="connsiteY8" fmla="*/ 6119 h 5167469"/>
              <a:gd name="connsiteX9" fmla="*/ 0 w 5676110"/>
              <a:gd name="connsiteY9" fmla="*/ 2584289 h 5167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676110" h="5167469">
                <a:moveTo>
                  <a:pt x="2370046" y="0"/>
                </a:moveTo>
                <a:lnTo>
                  <a:pt x="2370046" y="5165927"/>
                </a:lnTo>
                <a:lnTo>
                  <a:pt x="5676110" y="5165927"/>
                </a:lnTo>
                <a:lnTo>
                  <a:pt x="5676110" y="0"/>
                </a:lnTo>
                <a:close/>
                <a:moveTo>
                  <a:pt x="0" y="2584289"/>
                </a:moveTo>
                <a:cubicBezTo>
                  <a:pt x="0" y="3926109"/>
                  <a:pt x="996335" y="5029746"/>
                  <a:pt x="2273104" y="5162459"/>
                </a:cubicBezTo>
                <a:lnTo>
                  <a:pt x="2370044" y="5167469"/>
                </a:lnTo>
                <a:lnTo>
                  <a:pt x="2370043" y="1109"/>
                </a:lnTo>
                <a:lnTo>
                  <a:pt x="2273104" y="6119"/>
                </a:lnTo>
                <a:cubicBezTo>
                  <a:pt x="996335" y="138833"/>
                  <a:pt x="0" y="1242470"/>
                  <a:pt x="0" y="2584289"/>
                </a:cubicBezTo>
                <a:close/>
              </a:path>
            </a:pathLst>
          </a:custGeom>
          <a:gradFill flip="none" rotWithShape="1">
            <a:gsLst>
              <a:gs pos="7000">
                <a:schemeClr val="accent2"/>
              </a:gs>
              <a:gs pos="26000">
                <a:srgbClr val="C95A84"/>
              </a:gs>
              <a:gs pos="65000">
                <a:schemeClr val="accent6"/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noProof="0" dirty="0">
              <a:latin typeface="Calibri Light" panose="020F0302020204030204" pitchFamily="34" charset="0"/>
            </a:endParaRPr>
          </a:p>
        </p:txBody>
      </p: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id="{306F3896-19D4-4232-82CE-6C81979F6F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6409177"/>
            <a:ext cx="12192000" cy="456774"/>
            <a:chOff x="0" y="6401226"/>
            <a:chExt cx="12192000" cy="456774"/>
          </a:xfrm>
        </p:grpSpPr>
        <p:sp>
          <p:nvSpPr>
            <p:cNvPr id="44" name="Прямоугольник 43">
              <a:extLst>
                <a:ext uri="{FF2B5EF4-FFF2-40B4-BE49-F238E27FC236}">
                  <a16:creationId xmlns:a16="http://schemas.microsoft.com/office/drawing/2014/main" id="{191D0E40-FF26-4842-B967-3FA07E78DC55}"/>
                </a:ext>
              </a:extLst>
            </p:cNvPr>
            <p:cNvSpPr/>
            <p:nvPr/>
          </p:nvSpPr>
          <p:spPr>
            <a:xfrm rot="10800000" flipH="1">
              <a:off x="0" y="6401226"/>
              <a:ext cx="12192000" cy="456773"/>
            </a:xfrm>
            <a:prstGeom prst="rect">
              <a:avLst/>
            </a:prstGeom>
            <a:gradFill>
              <a:gsLst>
                <a:gs pos="14000">
                  <a:schemeClr val="accent4">
                    <a:alpha val="28000"/>
                  </a:schemeClr>
                </a:gs>
                <a:gs pos="100000">
                  <a:schemeClr val="accent5">
                    <a:alpha val="85000"/>
                  </a:schemeClr>
                </a:gs>
              </a:gsLst>
              <a:lin ang="6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noProof="0" dirty="0">
                <a:latin typeface="Calibri Light" panose="020F0302020204030204" pitchFamily="34" charset="0"/>
              </a:endParaRPr>
            </a:p>
          </p:txBody>
        </p:sp>
        <p:sp>
          <p:nvSpPr>
            <p:cNvPr id="45" name="Прямоугольник 44">
              <a:extLst>
                <a:ext uri="{FF2B5EF4-FFF2-40B4-BE49-F238E27FC236}">
                  <a16:creationId xmlns:a16="http://schemas.microsoft.com/office/drawing/2014/main" id="{7BE4E0C1-B316-4C88-9FF8-5BA9F1C67DCE}"/>
                </a:ext>
              </a:extLst>
            </p:cNvPr>
            <p:cNvSpPr/>
            <p:nvPr/>
          </p:nvSpPr>
          <p:spPr>
            <a:xfrm flipH="1">
              <a:off x="4038602" y="6401228"/>
              <a:ext cx="8153398" cy="456772"/>
            </a:xfrm>
            <a:prstGeom prst="rect">
              <a:avLst/>
            </a:prstGeom>
            <a:gradFill>
              <a:gsLst>
                <a:gs pos="9000">
                  <a:schemeClr val="accent2">
                    <a:lumMod val="60000"/>
                    <a:lumOff val="40000"/>
                    <a:alpha val="55000"/>
                  </a:schemeClr>
                </a:gs>
                <a:gs pos="99000">
                  <a:schemeClr val="accent2"/>
                </a:gs>
              </a:gsLst>
              <a:lin ang="14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noProof="0"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27" name="Полилиния: Фигура 26">
            <a:extLst>
              <a:ext uri="{FF2B5EF4-FFF2-40B4-BE49-F238E27FC236}">
                <a16:creationId xmlns:a16="http://schemas.microsoft.com/office/drawing/2014/main" id="{113291B3-B6EE-40A3-8DD7-FA478AD26E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20635413">
            <a:off x="7704887" y="942890"/>
            <a:ext cx="3900087" cy="4178958"/>
          </a:xfrm>
          <a:custGeom>
            <a:avLst/>
            <a:gdLst>
              <a:gd name="connsiteX0" fmla="*/ 2431955 w 3900087"/>
              <a:gd name="connsiteY0" fmla="*/ 93939 h 4178958"/>
              <a:gd name="connsiteX1" fmla="*/ 3900087 w 3900087"/>
              <a:gd name="connsiteY1" fmla="*/ 2089479 h 4178958"/>
              <a:gd name="connsiteX2" fmla="*/ 1810608 w 3900087"/>
              <a:gd name="connsiteY2" fmla="*/ 4178958 h 4178958"/>
              <a:gd name="connsiteX3" fmla="*/ 77979 w 3900087"/>
              <a:gd name="connsiteY3" fmla="*/ 3257727 h 4178958"/>
              <a:gd name="connsiteX4" fmla="*/ 0 w 3900087"/>
              <a:gd name="connsiteY4" fmla="*/ 3129368 h 4178958"/>
              <a:gd name="connsiteX5" fmla="*/ 831517 w 3900087"/>
              <a:gd name="connsiteY5" fmla="*/ 244058 h 4178958"/>
              <a:gd name="connsiteX6" fmla="*/ 997289 w 3900087"/>
              <a:gd name="connsiteY6" fmla="*/ 164202 h 4178958"/>
              <a:gd name="connsiteX7" fmla="*/ 1810608 w 3900087"/>
              <a:gd name="connsiteY7" fmla="*/ 0 h 4178958"/>
              <a:gd name="connsiteX8" fmla="*/ 2431955 w 390008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7" h="4178958">
                <a:moveTo>
                  <a:pt x="2431955" y="93939"/>
                </a:moveTo>
                <a:cubicBezTo>
                  <a:pt x="3282516" y="358491"/>
                  <a:pt x="3900087" y="1151865"/>
                  <a:pt x="3900087" y="2089479"/>
                </a:cubicBezTo>
                <a:cubicBezTo>
                  <a:pt x="3900087" y="3243466"/>
                  <a:pt x="2964595" y="4178958"/>
                  <a:pt x="1810608" y="4178958"/>
                </a:cubicBezTo>
                <a:cubicBezTo>
                  <a:pt x="1089366" y="4178958"/>
                  <a:pt x="453474" y="3813531"/>
                  <a:pt x="77979" y="3257727"/>
                </a:cubicBezTo>
                <a:lnTo>
                  <a:pt x="0" y="3129368"/>
                </a:lnTo>
                <a:lnTo>
                  <a:pt x="831517" y="244058"/>
                </a:lnTo>
                <a:lnTo>
                  <a:pt x="997289" y="164202"/>
                </a:lnTo>
                <a:cubicBezTo>
                  <a:pt x="1247270" y="58468"/>
                  <a:pt x="1522111" y="0"/>
                  <a:pt x="1810608" y="0"/>
                </a:cubicBezTo>
                <a:cubicBezTo>
                  <a:pt x="2026981" y="0"/>
                  <a:pt x="2235672" y="32888"/>
                  <a:pt x="2431955" y="93939"/>
                </a:cubicBezTo>
                <a:close/>
              </a:path>
            </a:pathLst>
          </a:custGeom>
          <a:gradFill>
            <a:gsLst>
              <a:gs pos="34000">
                <a:schemeClr val="bg1">
                  <a:alpha val="0"/>
                </a:schemeClr>
              </a:gs>
              <a:gs pos="100000">
                <a:schemeClr val="accent6">
                  <a:alpha val="35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noProof="0" dirty="0">
              <a:latin typeface="Calibri Light" panose="020F030202020403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4BB0C4-4982-9534-E355-6F700CA61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6492" y="548640"/>
            <a:ext cx="5300038" cy="2194560"/>
          </a:xfrm>
        </p:spPr>
        <p:txBody>
          <a:bodyPr rtlCol="0"/>
          <a:lstStyle>
            <a:lvl1pPr>
              <a:defRPr lang="ru-RU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0" name="Местозаполнитель нижнего колонтитула 4">
            <a:extLst>
              <a:ext uri="{FF2B5EF4-FFF2-40B4-BE49-F238E27FC236}">
                <a16:creationId xmlns:a16="http://schemas.microsoft.com/office/drawing/2014/main" id="{43D0BC76-B58B-4508-A4FF-DC3D3ADB5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2637200" y="2720615"/>
            <a:ext cx="5731597" cy="457200"/>
          </a:xfrm>
        </p:spPr>
        <p:txBody>
          <a:bodyPr rtlCol="0"/>
          <a:lstStyle>
            <a:lvl1pPr>
              <a:defRPr lang="ru-RU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Заголовок презентации</a:t>
            </a:r>
          </a:p>
        </p:txBody>
      </p:sp>
      <p:sp>
        <p:nvSpPr>
          <p:cNvPr id="5" name="Местозаполнитель содержимого 6">
            <a:extLst>
              <a:ext uri="{FF2B5EF4-FFF2-40B4-BE49-F238E27FC236}">
                <a16:creationId xmlns:a16="http://schemas.microsoft.com/office/drawing/2014/main" id="{0B619215-4E74-E001-1C4D-1EAAF5DA1204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65955" y="1551008"/>
            <a:ext cx="4739422" cy="4264006"/>
          </a:xfrm>
        </p:spPr>
        <p:txBody>
          <a:bodyPr lIns="274320" rtlCol="0" anchor="ctr">
            <a:noAutofit/>
          </a:bodyPr>
          <a:lstStyle>
            <a:lvl1pPr marL="342900" indent="-342900">
              <a:spcBef>
                <a:spcPts val="1000"/>
              </a:spcBef>
              <a:buFont typeface="Arial" panose="020B0604020202020204" pitchFamily="34" charset="0"/>
              <a:buChar char="•"/>
              <a:defRPr lang="ru-RU" sz="2000">
                <a:solidFill>
                  <a:schemeClr val="tx1"/>
                </a:solidFill>
              </a:defRPr>
            </a:lvl1pPr>
            <a:lvl2pPr marL="690372" indent="-342900">
              <a:spcBef>
                <a:spcPts val="1000"/>
              </a:spcBef>
              <a:buFont typeface="Arial" panose="020B0604020202020204" pitchFamily="34" charset="0"/>
              <a:buChar char="•"/>
              <a:defRPr lang="ru-RU" sz="2000"/>
            </a:lvl2pPr>
            <a:lvl3pPr marL="1200150" indent="-285750">
              <a:spcBef>
                <a:spcPts val="1000"/>
              </a:spcBef>
              <a:buFont typeface="Arial" panose="020B0604020202020204" pitchFamily="34" charset="0"/>
              <a:buChar char="•"/>
              <a:defRPr lang="ru-RU" sz="2000"/>
            </a:lvl3pPr>
            <a:lvl4pPr marL="1540764" indent="-342900">
              <a:spcBef>
                <a:spcPts val="1000"/>
              </a:spcBef>
              <a:buFont typeface="Arial" panose="020B0604020202020204" pitchFamily="34" charset="0"/>
              <a:buChar char="•"/>
              <a:defRPr lang="ru-RU" sz="2000"/>
            </a:lvl4pPr>
            <a:lvl5pPr marL="2114550" indent="-285750">
              <a:spcBef>
                <a:spcPts val="1000"/>
              </a:spcBef>
              <a:buFont typeface="Arial" panose="020B0604020202020204" pitchFamily="34" charset="0"/>
              <a:buChar char="•"/>
              <a:defRPr lang="ru-RU" sz="2000"/>
            </a:lvl5pPr>
          </a:lstStyle>
          <a:p>
            <a:pPr lvl="0" rtl="0"/>
            <a:r>
              <a:rPr lang="ru-RU" noProof="0" dirty="0"/>
              <a:t>Щелкните, чтобы добавить текст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4" name="Местозаполнитель содержимого 2">
            <a:extLst>
              <a:ext uri="{FF2B5EF4-FFF2-40B4-BE49-F238E27FC236}">
                <a16:creationId xmlns:a16="http://schemas.microsoft.com/office/drawing/2014/main" id="{8264404F-5F25-5592-752D-3FD61806AFC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696492" y="3227402"/>
            <a:ext cx="5300038" cy="3004406"/>
          </a:xfrm>
        </p:spPr>
        <p:txBody>
          <a:bodyPr rtlCol="0" anchor="ctr">
            <a:normAutofit/>
          </a:bodyPr>
          <a:lstStyle>
            <a:lvl1pPr marL="347472" indent="-457200" algn="l">
              <a:spcBef>
                <a:spcPts val="1000"/>
              </a:spcBef>
              <a:buFont typeface="+mj-lt"/>
              <a:buAutoNum type="arabicPeriod"/>
              <a:defRPr lang="ru-RU" sz="2000">
                <a:solidFill>
                  <a:schemeClr val="tx1"/>
                </a:solidFill>
              </a:defRPr>
            </a:lvl1pPr>
            <a:lvl2pPr marL="914400" indent="-457200">
              <a:spcBef>
                <a:spcPts val="1000"/>
              </a:spcBef>
              <a:buFont typeface="+mj-lt"/>
              <a:buAutoNum type="alphaLcPeriod"/>
              <a:defRPr lang="ru-RU"/>
            </a:lvl2pPr>
            <a:lvl3pPr marL="1143000" indent="-342900">
              <a:spcBef>
                <a:spcPts val="1000"/>
              </a:spcBef>
              <a:buFont typeface="+mj-lt"/>
              <a:buAutoNum type="arabicParenR"/>
              <a:defRPr lang="ru-RU"/>
            </a:lvl3pPr>
            <a:lvl4pPr marL="1600200" indent="-342900">
              <a:spcBef>
                <a:spcPts val="1000"/>
              </a:spcBef>
              <a:buFont typeface="+mj-lt"/>
              <a:buAutoNum type="alphaLcPeriod"/>
              <a:defRPr lang="ru-RU"/>
            </a:lvl4pPr>
            <a:lvl5pPr marL="2057400" indent="-342900">
              <a:spcBef>
                <a:spcPts val="1000"/>
              </a:spcBef>
              <a:buFont typeface="+mj-lt"/>
              <a:buAutoNum type="romanLcPeriod"/>
              <a:defRPr lang="ru-RU"/>
            </a:lvl5pPr>
          </a:lstStyle>
          <a:p>
            <a:pPr lvl="0" rtl="0"/>
            <a:r>
              <a:rPr lang="ru-RU" noProof="0" dirty="0"/>
              <a:t>Щелкните, чтобы добавить содержимое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  <a:p>
            <a:pPr lvl="0" rtl="0"/>
            <a:endParaRPr lang="ru-RU" noProof="0" dirty="0"/>
          </a:p>
        </p:txBody>
      </p:sp>
      <p:sp>
        <p:nvSpPr>
          <p:cNvPr id="35" name="Местозаполнитель даты 3">
            <a:extLst>
              <a:ext uri="{FF2B5EF4-FFF2-40B4-BE49-F238E27FC236}">
                <a16:creationId xmlns:a16="http://schemas.microsoft.com/office/drawing/2014/main" id="{B0C91521-9FA7-4A68-9C94-30DAE875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10111" y="6409170"/>
            <a:ext cx="3702392" cy="448830"/>
          </a:xfrm>
        </p:spPr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20ГГ</a:t>
            </a:r>
          </a:p>
        </p:txBody>
      </p:sp>
      <p:sp>
        <p:nvSpPr>
          <p:cNvPr id="36" name="Местозаполнитель номера слайда 5">
            <a:extLst>
              <a:ext uri="{FF2B5EF4-FFF2-40B4-BE49-F238E27FC236}">
                <a16:creationId xmlns:a16="http://schemas.microsoft.com/office/drawing/2014/main" id="{43143B3C-F960-42CF-BBA0-4990E9874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678" y="6408742"/>
            <a:ext cx="438652" cy="448830"/>
          </a:xfrm>
        </p:spPr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fld id="{39A857F5-96C8-461D-A78C-38E92FE1C522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13525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Название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DEAC469D-C64C-4BB7-AB03-E450F88880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-978646"/>
            <a:ext cx="12192003" cy="3376039"/>
            <a:chOff x="0" y="-978646"/>
            <a:chExt cx="12192003" cy="3376039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4EC0C88D-87E5-47C3-AA92-269E45C85D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 rot="10800000" flipH="1">
              <a:off x="0" y="1"/>
              <a:ext cx="12192003" cy="2397392"/>
            </a:xfrm>
            <a:prstGeom prst="rect">
              <a:avLst/>
            </a:prstGeom>
            <a:gradFill>
              <a:gsLst>
                <a:gs pos="8000">
                  <a:schemeClr val="accent6"/>
                </a:gs>
                <a:gs pos="86000">
                  <a:schemeClr val="accent5"/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noProof="0" dirty="0">
                <a:latin typeface="Calibri Light" panose="020F0302020204030204" pitchFamily="34" charset="0"/>
              </a:endParaRPr>
            </a:p>
          </p:txBody>
        </p:sp>
        <p:sp>
          <p:nvSpPr>
            <p:cNvPr id="8" name="Полилиния: Фигура 7">
              <a:extLst>
                <a:ext uri="{FF2B5EF4-FFF2-40B4-BE49-F238E27FC236}">
                  <a16:creationId xmlns:a16="http://schemas.microsoft.com/office/drawing/2014/main" id="{4D12C7D5-A921-47A9-8619-DD3D6EC8142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 rot="14834054">
              <a:off x="4822383" y="-1739232"/>
              <a:ext cx="3118759" cy="4639931"/>
            </a:xfrm>
            <a:custGeom>
              <a:avLst/>
              <a:gdLst>
                <a:gd name="connsiteX0" fmla="*/ 3118759 w 3118759"/>
                <a:gd name="connsiteY0" fmla="*/ 79510 h 4639931"/>
                <a:gd name="connsiteX1" fmla="*/ 1204940 w 3118759"/>
                <a:gd name="connsiteY1" fmla="*/ 4639931 h 4639931"/>
                <a:gd name="connsiteX2" fmla="*/ 1103495 w 3118759"/>
                <a:gd name="connsiteY2" fmla="*/ 4578302 h 4639931"/>
                <a:gd name="connsiteX3" fmla="*/ 0 w 3118759"/>
                <a:gd name="connsiteY3" fmla="*/ 2502877 h 4639931"/>
                <a:gd name="connsiteX4" fmla="*/ 2502877 w 3118759"/>
                <a:gd name="connsiteY4" fmla="*/ 0 h 4639931"/>
                <a:gd name="connsiteX5" fmla="*/ 3007294 w 3118759"/>
                <a:gd name="connsiteY5" fmla="*/ 50850 h 4639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18759" h="4639931">
                  <a:moveTo>
                    <a:pt x="3118759" y="79510"/>
                  </a:moveTo>
                  <a:lnTo>
                    <a:pt x="1204940" y="4639931"/>
                  </a:lnTo>
                  <a:lnTo>
                    <a:pt x="1103495" y="4578302"/>
                  </a:lnTo>
                  <a:cubicBezTo>
                    <a:pt x="437725" y="4128517"/>
                    <a:pt x="0" y="3366815"/>
                    <a:pt x="0" y="2502877"/>
                  </a:cubicBezTo>
                  <a:cubicBezTo>
                    <a:pt x="0" y="1120576"/>
                    <a:pt x="1120576" y="0"/>
                    <a:pt x="2502877" y="0"/>
                  </a:cubicBezTo>
                  <a:cubicBezTo>
                    <a:pt x="2675665" y="0"/>
                    <a:pt x="2844363" y="17509"/>
                    <a:pt x="3007294" y="50850"/>
                  </a:cubicBezTo>
                  <a:close/>
                </a:path>
              </a:pathLst>
            </a:custGeom>
            <a:gradFill>
              <a:gsLst>
                <a:gs pos="0">
                  <a:schemeClr val="accent6">
                    <a:alpha val="12000"/>
                  </a:schemeClr>
                </a:gs>
                <a:gs pos="100000">
                  <a:schemeClr val="accent6">
                    <a:lumMod val="60000"/>
                    <a:lumOff val="40000"/>
                    <a:alpha val="20000"/>
                  </a:schemeClr>
                </a:gs>
              </a:gsLst>
              <a:lin ang="11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noProof="0" dirty="0">
                <a:latin typeface="Calibri Light" panose="020F0302020204030204" pitchFamily="34" charset="0"/>
              </a:endParaRPr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34315B16-F859-4692-83E7-34DB868379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 flipH="1">
              <a:off x="4060818" y="0"/>
              <a:ext cx="8115300" cy="1945408"/>
            </a:xfrm>
            <a:prstGeom prst="rect">
              <a:avLst/>
            </a:prstGeom>
            <a:gradFill>
              <a:gsLst>
                <a:gs pos="0">
                  <a:schemeClr val="accent6">
                    <a:alpha val="16000"/>
                  </a:schemeClr>
                </a:gs>
                <a:gs pos="62000">
                  <a:schemeClr val="accent5">
                    <a:alpha val="0"/>
                  </a:schemeClr>
                </a:gs>
              </a:gsLst>
              <a:lin ang="20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noProof="0"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5360" y="795528"/>
            <a:ext cx="10241280" cy="1234440"/>
          </a:xfrm>
        </p:spPr>
        <p:txBody>
          <a:bodyPr rtlCol="0">
            <a:noAutofit/>
          </a:bodyPr>
          <a:lstStyle>
            <a:lvl1pPr>
              <a:defRPr lang="ru-RU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добавить заголовок</a:t>
            </a:r>
          </a:p>
        </p:txBody>
      </p:sp>
      <p:sp>
        <p:nvSpPr>
          <p:cNvPr id="5" name="Местозаполнитель нижнего колонтитула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928949" y="1011245"/>
            <a:ext cx="2315098" cy="457200"/>
          </a:xfrm>
        </p:spPr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Заголовок презентации</a:t>
            </a:r>
          </a:p>
        </p:txBody>
      </p:sp>
      <p:sp>
        <p:nvSpPr>
          <p:cNvPr id="3" name="Местозаполнитель содержимого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75360" y="2825496"/>
            <a:ext cx="10241280" cy="3186394"/>
          </a:xfrm>
        </p:spPr>
        <p:txBody>
          <a:bodyPr rtlCol="0">
            <a:noAutofit/>
          </a:bodyPr>
          <a:lstStyle>
            <a:lvl1pPr>
              <a:defRPr lang="ru-RU">
                <a:solidFill>
                  <a:schemeClr val="tx1"/>
                </a:solidFill>
              </a:defRPr>
            </a:lvl1pPr>
            <a:lvl2pPr>
              <a:defRPr lang="ru-RU">
                <a:solidFill>
                  <a:schemeClr val="tx1"/>
                </a:solidFill>
              </a:defRPr>
            </a:lvl2pPr>
            <a:lvl3pPr>
              <a:defRPr lang="ru-RU">
                <a:solidFill>
                  <a:schemeClr val="tx1"/>
                </a:solidFill>
              </a:defRPr>
            </a:lvl3pPr>
            <a:lvl4pPr>
              <a:defRPr lang="ru-RU">
                <a:solidFill>
                  <a:schemeClr val="tx1"/>
                </a:solidFill>
              </a:defRPr>
            </a:lvl4pPr>
            <a:lvl5pPr>
              <a:defRPr lang="ru-RU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ru-RU" noProof="0" dirty="0"/>
              <a:t>Щелкните, чтобы добавить содержимое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4" name="Местозаполнитель даты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noProof="0" dirty="0"/>
              <a:t>20ГГ</a:t>
            </a:r>
          </a:p>
        </p:txBody>
      </p:sp>
      <p:sp>
        <p:nvSpPr>
          <p:cNvPr id="6" name="Местозаполнитель номера слайда 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C01389E6-C847-4AD0-B56D-D205B2EAB1EE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39267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крыт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79266C16-8EA6-D555-3ADA-1DE204938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8562" y="366777"/>
            <a:ext cx="5216238" cy="3382263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9" name="Замещающая рамка рисунка 8">
            <a:extLst>
              <a:ext uri="{FF2B5EF4-FFF2-40B4-BE49-F238E27FC236}">
                <a16:creationId xmlns:a16="http://schemas.microsoft.com/office/drawing/2014/main" id="{DA2D2C88-FFBE-4F25-871F-68A09C5F530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96000" cy="6409944"/>
          </a:xfrm>
          <a:solidFill>
            <a:schemeClr val="accent6"/>
          </a:solidFill>
        </p:spPr>
        <p:txBody>
          <a:bodyPr tIns="274320" rtlCol="0" anchor="t" anchorCtr="0">
            <a:normAutofit/>
          </a:bodyPr>
          <a:lstStyle>
            <a:lvl1pPr marL="0" indent="0" algn="ctr">
              <a:buNone/>
              <a:defRPr lang="ru-RU" sz="1600"/>
            </a:lvl1pPr>
          </a:lstStyle>
          <a:p>
            <a:pPr rtl="0"/>
            <a:r>
              <a:rPr lang="ru-RU" noProof="0" dirty="0"/>
              <a:t>Щелкните значок, чтобы добавить рисунок</a:t>
            </a:r>
          </a:p>
        </p:txBody>
      </p:sp>
      <p:sp>
        <p:nvSpPr>
          <p:cNvPr id="3" name="Местозаполнитель нижнего колонтитула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Заголовок презентации</a:t>
            </a:r>
          </a:p>
        </p:txBody>
      </p:sp>
      <p:sp>
        <p:nvSpPr>
          <p:cNvPr id="8" name="Местозаполнитель содержимого 7">
            <a:extLst>
              <a:ext uri="{FF2B5EF4-FFF2-40B4-BE49-F238E27FC236}">
                <a16:creationId xmlns:a16="http://schemas.microsoft.com/office/drawing/2014/main" id="{8D0529A2-5928-42C4-B397-6AEE7520D2C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518562" y="3923818"/>
            <a:ext cx="5216239" cy="2349660"/>
          </a:xfrm>
        </p:spPr>
        <p:txBody>
          <a:bodyPr tIns="91440" rtlCol="0">
            <a:noAutofit/>
          </a:bodyPr>
          <a:lstStyle>
            <a:lvl1pPr>
              <a:buNone/>
              <a:defRPr lang="ru-RU" sz="200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lang="ru-RU" sz="2000"/>
            </a:lvl2pPr>
            <a:lvl3pPr>
              <a:buNone/>
              <a:defRPr lang="ru-RU" sz="2000"/>
            </a:lvl3pPr>
            <a:lvl4pPr>
              <a:buNone/>
              <a:defRPr lang="ru-RU" sz="2000"/>
            </a:lvl4pPr>
            <a:lvl5pPr>
              <a:buNone/>
              <a:defRPr lang="ru-RU" sz="2000"/>
            </a:lvl5pPr>
          </a:lstStyle>
          <a:p>
            <a:pPr lvl="0" rtl="0"/>
            <a:r>
              <a:rPr lang="ru-RU" noProof="0" dirty="0"/>
              <a:t>Щелкните, чтобы изменить главные стили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2" name="Местозаполнитель даты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noProof="0" dirty="0"/>
              <a:t>20ГГ</a:t>
            </a:r>
          </a:p>
        </p:txBody>
      </p:sp>
      <p:sp>
        <p:nvSpPr>
          <p:cNvPr id="4" name="Местозаполнитель номера слайда 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C01389E6-C847-4AD0-B56D-D205B2EAB1EE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986499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вестка дня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Группа 42">
            <a:extLst>
              <a:ext uri="{FF2B5EF4-FFF2-40B4-BE49-F238E27FC236}">
                <a16:creationId xmlns:a16="http://schemas.microsoft.com/office/drawing/2014/main" id="{306F3896-19D4-4232-82CE-6C81979F6F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6409177"/>
            <a:ext cx="12192000" cy="456774"/>
            <a:chOff x="0" y="6401226"/>
            <a:chExt cx="12192000" cy="456774"/>
          </a:xfrm>
        </p:grpSpPr>
        <p:sp>
          <p:nvSpPr>
            <p:cNvPr id="44" name="Прямоугольник 43">
              <a:extLst>
                <a:ext uri="{FF2B5EF4-FFF2-40B4-BE49-F238E27FC236}">
                  <a16:creationId xmlns:a16="http://schemas.microsoft.com/office/drawing/2014/main" id="{191D0E40-FF26-4842-B967-3FA07E78DC55}"/>
                </a:ext>
              </a:extLst>
            </p:cNvPr>
            <p:cNvSpPr/>
            <p:nvPr/>
          </p:nvSpPr>
          <p:spPr>
            <a:xfrm rot="10800000" flipH="1">
              <a:off x="0" y="6401226"/>
              <a:ext cx="12192000" cy="456773"/>
            </a:xfrm>
            <a:prstGeom prst="rect">
              <a:avLst/>
            </a:prstGeom>
            <a:gradFill>
              <a:gsLst>
                <a:gs pos="14000">
                  <a:schemeClr val="accent4">
                    <a:alpha val="28000"/>
                  </a:schemeClr>
                </a:gs>
                <a:gs pos="100000">
                  <a:schemeClr val="accent5">
                    <a:alpha val="85000"/>
                  </a:schemeClr>
                </a:gs>
              </a:gsLst>
              <a:lin ang="6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noProof="0" dirty="0">
                <a:latin typeface="Calibri Light" panose="020F0302020204030204" pitchFamily="34" charset="0"/>
              </a:endParaRPr>
            </a:p>
          </p:txBody>
        </p:sp>
        <p:sp>
          <p:nvSpPr>
            <p:cNvPr id="45" name="Прямоугольник 44">
              <a:extLst>
                <a:ext uri="{FF2B5EF4-FFF2-40B4-BE49-F238E27FC236}">
                  <a16:creationId xmlns:a16="http://schemas.microsoft.com/office/drawing/2014/main" id="{7BE4E0C1-B316-4C88-9FF8-5BA9F1C67DCE}"/>
                </a:ext>
              </a:extLst>
            </p:cNvPr>
            <p:cNvSpPr/>
            <p:nvPr/>
          </p:nvSpPr>
          <p:spPr>
            <a:xfrm flipH="1">
              <a:off x="4038602" y="6401228"/>
              <a:ext cx="8153398" cy="456772"/>
            </a:xfrm>
            <a:prstGeom prst="rect">
              <a:avLst/>
            </a:prstGeom>
            <a:gradFill>
              <a:gsLst>
                <a:gs pos="9000">
                  <a:schemeClr val="accent2">
                    <a:lumMod val="60000"/>
                    <a:lumOff val="40000"/>
                    <a:alpha val="55000"/>
                  </a:schemeClr>
                </a:gs>
                <a:gs pos="99000">
                  <a:schemeClr val="accent2"/>
                </a:gs>
              </a:gsLst>
              <a:lin ang="14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noProof="0"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6F7B3B56-B1E0-482A-BCB7-F6DFF267F4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6200000" flipH="1">
            <a:off x="-152400" y="161109"/>
            <a:ext cx="6400800" cy="6094466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noProof="0" dirty="0">
              <a:latin typeface="Calibri Light" panose="020F0302020204030204" pitchFamily="34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1966FDA2-772B-4D2A-AB6A-EE70A258E8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6200000" flipH="1">
            <a:off x="2071713" y="2385989"/>
            <a:ext cx="1951041" cy="6094468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noProof="0" dirty="0">
              <a:latin typeface="Calibri Light" panose="020F0302020204030204" pitchFamily="34" charset="0"/>
            </a:endParaRPr>
          </a:p>
        </p:txBody>
      </p:sp>
      <p:sp>
        <p:nvSpPr>
          <p:cNvPr id="27" name="Полилиния: Фигура 26">
            <a:extLst>
              <a:ext uri="{FF2B5EF4-FFF2-40B4-BE49-F238E27FC236}">
                <a16:creationId xmlns:a16="http://schemas.microsoft.com/office/drawing/2014/main" id="{113291B3-B6EE-40A3-8DD7-FA478AD26E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20635413">
            <a:off x="1810016" y="1721821"/>
            <a:ext cx="3900087" cy="4178958"/>
          </a:xfrm>
          <a:custGeom>
            <a:avLst/>
            <a:gdLst>
              <a:gd name="connsiteX0" fmla="*/ 2431955 w 3900087"/>
              <a:gd name="connsiteY0" fmla="*/ 93939 h 4178958"/>
              <a:gd name="connsiteX1" fmla="*/ 3900087 w 3900087"/>
              <a:gd name="connsiteY1" fmla="*/ 2089479 h 4178958"/>
              <a:gd name="connsiteX2" fmla="*/ 1810608 w 3900087"/>
              <a:gd name="connsiteY2" fmla="*/ 4178958 h 4178958"/>
              <a:gd name="connsiteX3" fmla="*/ 77979 w 3900087"/>
              <a:gd name="connsiteY3" fmla="*/ 3257727 h 4178958"/>
              <a:gd name="connsiteX4" fmla="*/ 0 w 3900087"/>
              <a:gd name="connsiteY4" fmla="*/ 3129368 h 4178958"/>
              <a:gd name="connsiteX5" fmla="*/ 831517 w 3900087"/>
              <a:gd name="connsiteY5" fmla="*/ 244058 h 4178958"/>
              <a:gd name="connsiteX6" fmla="*/ 997289 w 3900087"/>
              <a:gd name="connsiteY6" fmla="*/ 164202 h 4178958"/>
              <a:gd name="connsiteX7" fmla="*/ 1810608 w 3900087"/>
              <a:gd name="connsiteY7" fmla="*/ 0 h 4178958"/>
              <a:gd name="connsiteX8" fmla="*/ 2431955 w 390008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7" h="4178958">
                <a:moveTo>
                  <a:pt x="2431955" y="93939"/>
                </a:moveTo>
                <a:cubicBezTo>
                  <a:pt x="3282516" y="358491"/>
                  <a:pt x="3900087" y="1151865"/>
                  <a:pt x="3900087" y="2089479"/>
                </a:cubicBezTo>
                <a:cubicBezTo>
                  <a:pt x="3900087" y="3243466"/>
                  <a:pt x="2964595" y="4178958"/>
                  <a:pt x="1810608" y="4178958"/>
                </a:cubicBezTo>
                <a:cubicBezTo>
                  <a:pt x="1089366" y="4178958"/>
                  <a:pt x="453474" y="3813531"/>
                  <a:pt x="77979" y="3257727"/>
                </a:cubicBezTo>
                <a:lnTo>
                  <a:pt x="0" y="3129368"/>
                </a:lnTo>
                <a:lnTo>
                  <a:pt x="831517" y="244058"/>
                </a:lnTo>
                <a:lnTo>
                  <a:pt x="997289" y="164202"/>
                </a:lnTo>
                <a:cubicBezTo>
                  <a:pt x="1247270" y="58468"/>
                  <a:pt x="1522111" y="0"/>
                  <a:pt x="1810608" y="0"/>
                </a:cubicBezTo>
                <a:cubicBezTo>
                  <a:pt x="2026981" y="0"/>
                  <a:pt x="2235672" y="32888"/>
                  <a:pt x="2431955" y="93939"/>
                </a:cubicBezTo>
                <a:close/>
              </a:path>
            </a:pathLst>
          </a:custGeom>
          <a:gradFill>
            <a:gsLst>
              <a:gs pos="34000">
                <a:schemeClr val="bg1">
                  <a:alpha val="0"/>
                </a:schemeClr>
              </a:gs>
              <a:gs pos="100000">
                <a:schemeClr val="accent6">
                  <a:alpha val="35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noProof="0" dirty="0">
              <a:latin typeface="Calibri Light" panose="020F0302020204030204" pitchFamily="34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CD997F7F-035E-456B-A91D-4491044624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5400000" flipH="1">
            <a:off x="1075528" y="-614277"/>
            <a:ext cx="4400609" cy="5637268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noProof="0" dirty="0">
              <a:latin typeface="Calibri Light" panose="020F0302020204030204" pitchFamily="34" charset="0"/>
            </a:endParaRPr>
          </a:p>
        </p:txBody>
      </p:sp>
      <p:sp>
        <p:nvSpPr>
          <p:cNvPr id="8" name="Полилиния 7">
            <a:extLst>
              <a:ext uri="{FF2B5EF4-FFF2-40B4-BE49-F238E27FC236}">
                <a16:creationId xmlns:a16="http://schemas.microsoft.com/office/drawing/2014/main" id="{ED625ADC-8F5C-4D24-FB31-E0A0566E6A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6200000" flipH="1">
            <a:off x="6314338" y="572611"/>
            <a:ext cx="5676110" cy="5167469"/>
          </a:xfrm>
          <a:custGeom>
            <a:avLst/>
            <a:gdLst>
              <a:gd name="connsiteX0" fmla="*/ 2370046 w 5676110"/>
              <a:gd name="connsiteY0" fmla="*/ 0 h 5167469"/>
              <a:gd name="connsiteX1" fmla="*/ 2370046 w 5676110"/>
              <a:gd name="connsiteY1" fmla="*/ 5165927 h 5167469"/>
              <a:gd name="connsiteX2" fmla="*/ 5676110 w 5676110"/>
              <a:gd name="connsiteY2" fmla="*/ 5165927 h 5167469"/>
              <a:gd name="connsiteX3" fmla="*/ 5676110 w 5676110"/>
              <a:gd name="connsiteY3" fmla="*/ 0 h 5167469"/>
              <a:gd name="connsiteX4" fmla="*/ 0 w 5676110"/>
              <a:gd name="connsiteY4" fmla="*/ 2584289 h 5167469"/>
              <a:gd name="connsiteX5" fmla="*/ 2273104 w 5676110"/>
              <a:gd name="connsiteY5" fmla="*/ 5162459 h 5167469"/>
              <a:gd name="connsiteX6" fmla="*/ 2370044 w 5676110"/>
              <a:gd name="connsiteY6" fmla="*/ 5167469 h 5167469"/>
              <a:gd name="connsiteX7" fmla="*/ 2370043 w 5676110"/>
              <a:gd name="connsiteY7" fmla="*/ 1109 h 5167469"/>
              <a:gd name="connsiteX8" fmla="*/ 2273104 w 5676110"/>
              <a:gd name="connsiteY8" fmla="*/ 6119 h 5167469"/>
              <a:gd name="connsiteX9" fmla="*/ 0 w 5676110"/>
              <a:gd name="connsiteY9" fmla="*/ 2584289 h 5167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676110" h="5167469">
                <a:moveTo>
                  <a:pt x="2370046" y="0"/>
                </a:moveTo>
                <a:lnTo>
                  <a:pt x="2370046" y="5165927"/>
                </a:lnTo>
                <a:lnTo>
                  <a:pt x="5676110" y="5165927"/>
                </a:lnTo>
                <a:lnTo>
                  <a:pt x="5676110" y="0"/>
                </a:lnTo>
                <a:close/>
                <a:moveTo>
                  <a:pt x="0" y="2584289"/>
                </a:moveTo>
                <a:cubicBezTo>
                  <a:pt x="0" y="3926109"/>
                  <a:pt x="996335" y="5029746"/>
                  <a:pt x="2273104" y="5162459"/>
                </a:cubicBezTo>
                <a:lnTo>
                  <a:pt x="2370044" y="5167469"/>
                </a:lnTo>
                <a:lnTo>
                  <a:pt x="2370043" y="1109"/>
                </a:lnTo>
                <a:lnTo>
                  <a:pt x="2273104" y="6119"/>
                </a:lnTo>
                <a:cubicBezTo>
                  <a:pt x="996335" y="138833"/>
                  <a:pt x="0" y="1242470"/>
                  <a:pt x="0" y="2584289"/>
                </a:cubicBezTo>
                <a:close/>
              </a:path>
            </a:pathLst>
          </a:custGeom>
          <a:gradFill flip="none" rotWithShape="1">
            <a:gsLst>
              <a:gs pos="7000">
                <a:schemeClr val="accent2"/>
              </a:gs>
              <a:gs pos="26000">
                <a:srgbClr val="C95A84"/>
              </a:gs>
              <a:gs pos="65000">
                <a:schemeClr val="accent6"/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noProof="0" dirty="0">
              <a:latin typeface="Calibri Light" panose="020F030202020403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4BB0C4-4982-9534-E355-6F700CA61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189782"/>
            <a:ext cx="5219086" cy="3830130"/>
          </a:xfrm>
        </p:spPr>
        <p:txBody>
          <a:bodyPr rtlCol="0"/>
          <a:lstStyle>
            <a:lvl1pPr>
              <a:defRPr lang="ru-RU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0" name="Местозаполнитель нижнего колонтитула 4">
            <a:extLst>
              <a:ext uri="{FF2B5EF4-FFF2-40B4-BE49-F238E27FC236}">
                <a16:creationId xmlns:a16="http://schemas.microsoft.com/office/drawing/2014/main" id="{43D0BC76-B58B-4508-A4FF-DC3D3ADB5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739649" y="1823065"/>
            <a:ext cx="3936495" cy="457200"/>
          </a:xfrm>
        </p:spPr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Заголовок презентации</a:t>
            </a:r>
          </a:p>
        </p:txBody>
      </p:sp>
      <p:sp>
        <p:nvSpPr>
          <p:cNvPr id="3" name="Местозаполнитель содержимого 2">
            <a:extLst>
              <a:ext uri="{FF2B5EF4-FFF2-40B4-BE49-F238E27FC236}">
                <a16:creationId xmlns:a16="http://schemas.microsoft.com/office/drawing/2014/main" id="{50A73B76-2F23-43F4-BD43-914BAEE88CF6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887059" y="2009950"/>
            <a:ext cx="4529559" cy="3725411"/>
          </a:xfrm>
        </p:spPr>
        <p:txBody>
          <a:bodyPr rtlCol="0" anchor="ctr">
            <a:normAutofit/>
          </a:bodyPr>
          <a:lstStyle>
            <a:lvl1pPr marL="457200" indent="-228600" algn="l">
              <a:buFont typeface="Arial" panose="020B0604020202020204" pitchFamily="34" charset="0"/>
              <a:buChar char="•"/>
              <a:defRPr lang="ru-RU" sz="200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lang="ru-RU"/>
            </a:lvl2pPr>
            <a:lvl3pPr marL="1200150" indent="-285750">
              <a:buFont typeface="Arial" panose="020B0604020202020204" pitchFamily="34" charset="0"/>
              <a:buChar char="•"/>
              <a:defRPr lang="ru-RU"/>
            </a:lvl3pPr>
            <a:lvl4pPr marL="1657350" indent="-285750">
              <a:buFont typeface="Arial" panose="020B0604020202020204" pitchFamily="34" charset="0"/>
              <a:buChar char="•"/>
              <a:defRPr lang="ru-RU"/>
            </a:lvl4pPr>
            <a:lvl5pPr marL="2114550" indent="-285750">
              <a:buFont typeface="Arial" panose="020B0604020202020204" pitchFamily="34" charset="0"/>
              <a:buChar char="•"/>
              <a:defRPr lang="ru-RU"/>
            </a:lvl5pPr>
          </a:lstStyle>
          <a:p>
            <a:pPr lvl="0" rtl="0"/>
            <a:r>
              <a:rPr lang="ru-RU" noProof="0" dirty="0"/>
              <a:t>Щелкните, чтобы добавить содержимое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35" name="Местозаполнитель даты 3">
            <a:extLst>
              <a:ext uri="{FF2B5EF4-FFF2-40B4-BE49-F238E27FC236}">
                <a16:creationId xmlns:a16="http://schemas.microsoft.com/office/drawing/2014/main" id="{B0C91521-9FA7-4A68-9C94-30DAE875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10111" y="6409170"/>
            <a:ext cx="3702392" cy="448830"/>
          </a:xfrm>
        </p:spPr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20ГГ</a:t>
            </a:r>
          </a:p>
        </p:txBody>
      </p:sp>
      <p:sp>
        <p:nvSpPr>
          <p:cNvPr id="36" name="Местозаполнитель номера слайда 5">
            <a:extLst>
              <a:ext uri="{FF2B5EF4-FFF2-40B4-BE49-F238E27FC236}">
                <a16:creationId xmlns:a16="http://schemas.microsoft.com/office/drawing/2014/main" id="{43143B3C-F960-42CF-BBA0-4990E9874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678" y="6408742"/>
            <a:ext cx="438652" cy="448830"/>
          </a:xfrm>
        </p:spPr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fld id="{39A857F5-96C8-461D-A78C-38E92FE1C522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559728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C8E402A4-F264-4871-DFF1-9A34F1F199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-30482" y="0"/>
            <a:ext cx="12252955" cy="6858000"/>
            <a:chOff x="-30482" y="0"/>
            <a:chExt cx="12252955" cy="6858000"/>
          </a:xfrm>
        </p:grpSpPr>
        <p:sp useBgFill="1"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52728D19-281F-4946-9684-65A557653DDA}"/>
                </a:ext>
              </a:extLst>
            </p:cNvPr>
            <p:cNvSpPr/>
            <p:nvPr userDrawn="1"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Calibri Light" panose="020F0302020204030204" pitchFamily="34" charset="0"/>
              </a:endParaRPr>
            </a:p>
          </p:txBody>
        </p:sp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D412D4F2-D8CF-48D7-8E93-9342D2AE3950}"/>
                </a:ext>
              </a:extLst>
            </p:cNvPr>
            <p:cNvSpPr/>
            <p:nvPr userDrawn="1"/>
          </p:nvSpPr>
          <p:spPr>
            <a:xfrm rot="10800000" flipH="1">
              <a:off x="-4250" y="0"/>
              <a:ext cx="12191999" cy="6858000"/>
            </a:xfrm>
            <a:prstGeom prst="rect">
              <a:avLst/>
            </a:prstGeom>
            <a:gradFill>
              <a:gsLst>
                <a:gs pos="0">
                  <a:schemeClr val="accent5">
                    <a:alpha val="75000"/>
                  </a:schemeClr>
                </a:gs>
                <a:gs pos="100000">
                  <a:schemeClr val="tx2">
                    <a:lumMod val="50000"/>
                    <a:lumOff val="50000"/>
                    <a:alpha val="48000"/>
                  </a:schemeClr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Calibri Light" panose="020F0302020204030204" pitchFamily="34" charset="0"/>
              </a:endParaRPr>
            </a:p>
          </p:txBody>
        </p:sp>
        <p:sp>
          <p:nvSpPr>
            <p:cNvPr id="17" name="Прямоугольник 16">
              <a:extLst>
                <a:ext uri="{FF2B5EF4-FFF2-40B4-BE49-F238E27FC236}">
                  <a16:creationId xmlns:a16="http://schemas.microsoft.com/office/drawing/2014/main" id="{F81071F9-5F9E-43AF-B1F9-8F94CCA0D1D0}"/>
                </a:ext>
              </a:extLst>
            </p:cNvPr>
            <p:cNvSpPr/>
            <p:nvPr userDrawn="1"/>
          </p:nvSpPr>
          <p:spPr>
            <a:xfrm rot="10800000">
              <a:off x="-4" y="456773"/>
              <a:ext cx="12191999" cy="6400800"/>
            </a:xfrm>
            <a:prstGeom prst="rect">
              <a:avLst/>
            </a:prstGeom>
            <a:gradFill>
              <a:gsLst>
                <a:gs pos="0">
                  <a:schemeClr val="accent5">
                    <a:alpha val="37000"/>
                  </a:schemeClr>
                </a:gs>
                <a:gs pos="92000">
                  <a:schemeClr val="accent2">
                    <a:alpha val="75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Calibri Light" panose="020F0302020204030204" pitchFamily="34" charset="0"/>
              </a:endParaRPr>
            </a:p>
          </p:txBody>
        </p:sp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id="{C954D1A4-E8FD-4E5A-A528-35498A356680}"/>
                </a:ext>
              </a:extLst>
            </p:cNvPr>
            <p:cNvSpPr/>
            <p:nvPr userDrawn="1"/>
          </p:nvSpPr>
          <p:spPr>
            <a:xfrm rot="10800000" flipH="1">
              <a:off x="-30482" y="0"/>
              <a:ext cx="6553723" cy="6858000"/>
            </a:xfrm>
            <a:prstGeom prst="rect">
              <a:avLst/>
            </a:prstGeom>
            <a:gradFill>
              <a:gsLst>
                <a:gs pos="13000">
                  <a:schemeClr val="accent2">
                    <a:alpha val="61000"/>
                  </a:schemeClr>
                </a:gs>
                <a:gs pos="99000">
                  <a:schemeClr val="accent4"/>
                </a:gs>
              </a:gsLst>
              <a:lin ang="18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marL="285750" indent="-285750" algn="ctr" rtl="0">
                <a:buFont typeface="Arial" panose="020B0604020202020204" pitchFamily="34" charset="0"/>
                <a:buChar char="•"/>
              </a:pPr>
              <a:endParaRPr lang="ru-RU" dirty="0">
                <a:latin typeface="Calibri Light" panose="020F0302020204030204" pitchFamily="34" charset="0"/>
              </a:endParaRPr>
            </a:p>
          </p:txBody>
        </p:sp>
        <p:sp>
          <p:nvSpPr>
            <p:cNvPr id="20" name="Полилиния: Фигура 19">
              <a:extLst>
                <a:ext uri="{FF2B5EF4-FFF2-40B4-BE49-F238E27FC236}">
                  <a16:creationId xmlns:a16="http://schemas.microsoft.com/office/drawing/2014/main" id="{230DFABF-2A96-46EC-8C35-1C4A9D0A0739}"/>
                </a:ext>
              </a:extLst>
            </p:cNvPr>
            <p:cNvSpPr/>
            <p:nvPr userDrawn="1"/>
          </p:nvSpPr>
          <p:spPr>
            <a:xfrm flipH="1">
              <a:off x="6523243" y="469850"/>
              <a:ext cx="3170572" cy="6387725"/>
            </a:xfrm>
            <a:custGeom>
              <a:avLst/>
              <a:gdLst>
                <a:gd name="connsiteX0" fmla="*/ 0 w 4065484"/>
                <a:gd name="connsiteY0" fmla="*/ 4424531 h 8849062"/>
                <a:gd name="connsiteX1" fmla="*/ 3899197 w 4065484"/>
                <a:gd name="connsiteY1" fmla="*/ 8840480 h 8849062"/>
                <a:gd name="connsiteX2" fmla="*/ 4065484 w 4065484"/>
                <a:gd name="connsiteY2" fmla="*/ 8849062 h 8849062"/>
                <a:gd name="connsiteX3" fmla="*/ 4065483 w 4065484"/>
                <a:gd name="connsiteY3" fmla="*/ 0 h 8849062"/>
                <a:gd name="connsiteX4" fmla="*/ 3899197 w 4065484"/>
                <a:gd name="connsiteY4" fmla="*/ 8581 h 8849062"/>
                <a:gd name="connsiteX5" fmla="*/ 0 w 4065484"/>
                <a:gd name="connsiteY5" fmla="*/ 4424531 h 884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65484" h="8849062">
                  <a:moveTo>
                    <a:pt x="0" y="4424531"/>
                  </a:moveTo>
                  <a:cubicBezTo>
                    <a:pt x="0" y="6722831"/>
                    <a:pt x="1709076" y="8613167"/>
                    <a:pt x="3899197" y="8840480"/>
                  </a:cubicBezTo>
                  <a:lnTo>
                    <a:pt x="4065484" y="8849062"/>
                  </a:lnTo>
                  <a:lnTo>
                    <a:pt x="4065483" y="0"/>
                  </a:lnTo>
                  <a:lnTo>
                    <a:pt x="3899197" y="8581"/>
                  </a:lnTo>
                  <a:cubicBezTo>
                    <a:pt x="1709075" y="235897"/>
                    <a:pt x="0" y="2126232"/>
                    <a:pt x="0" y="4424531"/>
                  </a:cubicBezTo>
                  <a:close/>
                </a:path>
              </a:pathLst>
            </a:custGeom>
            <a:gradFill flip="none" rotWithShape="1">
              <a:gsLst>
                <a:gs pos="7000">
                  <a:schemeClr val="accent4">
                    <a:lumMod val="60000"/>
                    <a:lumOff val="40000"/>
                    <a:alpha val="10000"/>
                  </a:schemeClr>
                </a:gs>
                <a:gs pos="100000">
                  <a:schemeClr val="bg1">
                    <a:alpha val="16000"/>
                  </a:schemeClr>
                </a:gs>
              </a:gsLst>
              <a:lin ang="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Calibri Light" panose="020F0302020204030204" pitchFamily="34" charset="0"/>
              </a:endParaRPr>
            </a:p>
          </p:txBody>
        </p:sp>
        <p:sp>
          <p:nvSpPr>
            <p:cNvPr id="22" name="Полилиния: Фигура 19">
              <a:extLst>
                <a:ext uri="{FF2B5EF4-FFF2-40B4-BE49-F238E27FC236}">
                  <a16:creationId xmlns:a16="http://schemas.microsoft.com/office/drawing/2014/main" id="{0CC1E85A-F138-6197-E8DA-2DE6BB5E0619}"/>
                </a:ext>
              </a:extLst>
            </p:cNvPr>
            <p:cNvSpPr>
              <a:spLocks noChangeAspect="1"/>
            </p:cNvSpPr>
            <p:nvPr userDrawn="1"/>
          </p:nvSpPr>
          <p:spPr>
            <a:xfrm rot="16200000" flipH="1">
              <a:off x="3822710" y="933418"/>
              <a:ext cx="5431536" cy="5431536"/>
            </a:xfrm>
            <a:prstGeom prst="ellipse">
              <a:avLst/>
            </a:prstGeom>
            <a:gradFill flip="none" rotWithShape="1">
              <a:gsLst>
                <a:gs pos="7000">
                  <a:schemeClr val="accent4">
                    <a:lumMod val="60000"/>
                    <a:lumOff val="40000"/>
                    <a:alpha val="3000"/>
                  </a:schemeClr>
                </a:gs>
                <a:gs pos="100000">
                  <a:schemeClr val="bg1">
                    <a:alpha val="16000"/>
                  </a:schemeClr>
                </a:gs>
              </a:gsLst>
              <a:lin ang="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Calibri Light" panose="020F0302020204030204" pitchFamily="34" charset="0"/>
              </a:endParaRPr>
            </a:p>
          </p:txBody>
        </p:sp>
        <p:sp>
          <p:nvSpPr>
            <p:cNvPr id="19" name="Прямоугольник 18">
              <a:extLst>
                <a:ext uri="{FF2B5EF4-FFF2-40B4-BE49-F238E27FC236}">
                  <a16:creationId xmlns:a16="http://schemas.microsoft.com/office/drawing/2014/main" id="{6EECD023-F890-6522-3CBB-909C23BF31B3}"/>
                </a:ext>
              </a:extLst>
            </p:cNvPr>
            <p:cNvSpPr/>
            <p:nvPr userDrawn="1"/>
          </p:nvSpPr>
          <p:spPr>
            <a:xfrm rot="5400000" flipH="1">
              <a:off x="8043933" y="2679459"/>
              <a:ext cx="2657845" cy="5699234"/>
            </a:xfrm>
            <a:prstGeom prst="rect">
              <a:avLst/>
            </a:prstGeom>
            <a:gradFill>
              <a:gsLst>
                <a:gs pos="2000">
                  <a:schemeClr val="accent4">
                    <a:alpha val="50000"/>
                  </a:schemeClr>
                </a:gs>
                <a:gs pos="100000">
                  <a:schemeClr val="accent3">
                    <a:alpha val="20000"/>
                  </a:schemeClr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5BA1B2-362C-9BE1-25F7-1E3A86E266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1872" y="548640"/>
            <a:ext cx="5538158" cy="5810678"/>
          </a:xfrm>
        </p:spPr>
        <p:txBody>
          <a:bodyPr rtlCol="0" anchor="ctr" anchorCtr="0"/>
          <a:lstStyle>
            <a:lvl1pPr algn="l">
              <a:defRPr lang="ru-RU" baseline="0"/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sp>
        <p:nvSpPr>
          <p:cNvPr id="14" name="Замещающая рамка рисунка 13">
            <a:extLst>
              <a:ext uri="{FF2B5EF4-FFF2-40B4-BE49-F238E27FC236}">
                <a16:creationId xmlns:a16="http://schemas.microsoft.com/office/drawing/2014/main" id="{E5A540C6-9611-36DF-E763-4F4D9F61903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23243" y="948047"/>
            <a:ext cx="2711967" cy="5431330"/>
          </a:xfrm>
          <a:custGeom>
            <a:avLst/>
            <a:gdLst>
              <a:gd name="connsiteX0" fmla="*/ 0 w 2711967"/>
              <a:gd name="connsiteY0" fmla="*/ 0 h 5431330"/>
              <a:gd name="connsiteX1" fmla="*/ 275450 w 2711967"/>
              <a:gd name="connsiteY1" fmla="*/ 13918 h 5431330"/>
              <a:gd name="connsiteX2" fmla="*/ 2711967 w 2711967"/>
              <a:gd name="connsiteY2" fmla="*/ 2715665 h 5431330"/>
              <a:gd name="connsiteX3" fmla="*/ 275450 w 2711967"/>
              <a:gd name="connsiteY3" fmla="*/ 5417412 h 5431330"/>
              <a:gd name="connsiteX4" fmla="*/ 0 w 2711967"/>
              <a:gd name="connsiteY4" fmla="*/ 5431330 h 54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11967" h="5431330">
                <a:moveTo>
                  <a:pt x="0" y="0"/>
                </a:moveTo>
                <a:lnTo>
                  <a:pt x="275450" y="13918"/>
                </a:lnTo>
                <a:cubicBezTo>
                  <a:pt x="1644006" y="152993"/>
                  <a:pt x="2711967" y="1309531"/>
                  <a:pt x="2711967" y="2715665"/>
                </a:cubicBezTo>
                <a:cubicBezTo>
                  <a:pt x="2711967" y="4121800"/>
                  <a:pt x="1644006" y="5278338"/>
                  <a:pt x="275450" y="5417412"/>
                </a:cubicBezTo>
                <a:lnTo>
                  <a:pt x="0" y="543133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tIns="1645920" rIns="182880" rtlCol="0" anchor="t" anchorCtr="0">
            <a:noAutofit/>
          </a:bodyPr>
          <a:lstStyle>
            <a:lvl1pPr marL="0" indent="0" algn="ctr">
              <a:buNone/>
              <a:defRPr lang="ru-RU"/>
            </a:lvl1pPr>
          </a:lstStyle>
          <a:p>
            <a:pPr rtl="0"/>
            <a:r>
              <a:rPr lang="ru-RU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25460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458121AD-8518-1695-111E-C8CFF8A3D0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-4" y="0"/>
            <a:ext cx="12192004" cy="6858000"/>
            <a:chOff x="-4" y="0"/>
            <a:chExt cx="12192004" cy="6858000"/>
          </a:xfrm>
        </p:grpSpPr>
        <p:sp useBgFill="1"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52728D19-281F-4946-9684-65A557653DDA}"/>
                </a:ext>
              </a:extLst>
            </p:cNvPr>
            <p:cNvSpPr/>
            <p:nvPr userDrawn="1"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Calibri Light" panose="020F0302020204030204" pitchFamily="34" charset="0"/>
              </a:endParaRPr>
            </a:p>
          </p:txBody>
        </p:sp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D412D4F2-D8CF-48D7-8E93-9342D2AE3950}"/>
                </a:ext>
              </a:extLst>
            </p:cNvPr>
            <p:cNvSpPr/>
            <p:nvPr userDrawn="1"/>
          </p:nvSpPr>
          <p:spPr>
            <a:xfrm rot="10800000" flipH="1">
              <a:off x="0" y="0"/>
              <a:ext cx="12191999" cy="6858000"/>
            </a:xfrm>
            <a:prstGeom prst="rect">
              <a:avLst/>
            </a:prstGeom>
            <a:gradFill>
              <a:gsLst>
                <a:gs pos="0">
                  <a:schemeClr val="accent5">
                    <a:alpha val="75000"/>
                  </a:schemeClr>
                </a:gs>
                <a:gs pos="100000">
                  <a:schemeClr val="tx2">
                    <a:lumMod val="50000"/>
                    <a:lumOff val="50000"/>
                    <a:alpha val="48000"/>
                  </a:schemeClr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Calibri Light" panose="020F0302020204030204" pitchFamily="34" charset="0"/>
              </a:endParaRPr>
            </a:p>
          </p:txBody>
        </p:sp>
        <p:sp>
          <p:nvSpPr>
            <p:cNvPr id="17" name="Прямоугольник 16">
              <a:extLst>
                <a:ext uri="{FF2B5EF4-FFF2-40B4-BE49-F238E27FC236}">
                  <a16:creationId xmlns:a16="http://schemas.microsoft.com/office/drawing/2014/main" id="{F81071F9-5F9E-43AF-B1F9-8F94CCA0D1D0}"/>
                </a:ext>
              </a:extLst>
            </p:cNvPr>
            <p:cNvSpPr/>
            <p:nvPr userDrawn="1"/>
          </p:nvSpPr>
          <p:spPr>
            <a:xfrm rot="10800000">
              <a:off x="-4" y="456773"/>
              <a:ext cx="12191999" cy="6400800"/>
            </a:xfrm>
            <a:prstGeom prst="rect">
              <a:avLst/>
            </a:prstGeom>
            <a:gradFill>
              <a:gsLst>
                <a:gs pos="0">
                  <a:schemeClr val="accent5">
                    <a:alpha val="37000"/>
                  </a:schemeClr>
                </a:gs>
                <a:gs pos="92000">
                  <a:schemeClr val="accent2">
                    <a:alpha val="75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Calibri Light" panose="020F0302020204030204" pitchFamily="34" charset="0"/>
              </a:endParaRPr>
            </a:p>
          </p:txBody>
        </p:sp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id="{C954D1A4-E8FD-4E5A-A528-35498A356680}"/>
                </a:ext>
              </a:extLst>
            </p:cNvPr>
            <p:cNvSpPr/>
            <p:nvPr userDrawn="1"/>
          </p:nvSpPr>
          <p:spPr>
            <a:xfrm rot="10800000" flipH="1">
              <a:off x="-2" y="0"/>
              <a:ext cx="6096001" cy="6858000"/>
            </a:xfrm>
            <a:prstGeom prst="rect">
              <a:avLst/>
            </a:prstGeom>
            <a:gradFill>
              <a:gsLst>
                <a:gs pos="13000">
                  <a:schemeClr val="accent2">
                    <a:alpha val="61000"/>
                  </a:schemeClr>
                </a:gs>
                <a:gs pos="99000">
                  <a:schemeClr val="accent4"/>
                </a:gs>
              </a:gsLst>
              <a:lin ang="18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marL="285750" indent="-285750" algn="ctr" rtl="0">
                <a:buFont typeface="Arial" panose="020B0604020202020204" pitchFamily="34" charset="0"/>
                <a:buChar char="•"/>
              </a:pPr>
              <a:endParaRPr lang="ru-RU" dirty="0">
                <a:latin typeface="Calibri Light" panose="020F0302020204030204" pitchFamily="34" charset="0"/>
              </a:endParaRPr>
            </a:p>
          </p:txBody>
        </p:sp>
        <p:sp>
          <p:nvSpPr>
            <p:cNvPr id="20" name="Полилиния: Фигура 19">
              <a:extLst>
                <a:ext uri="{FF2B5EF4-FFF2-40B4-BE49-F238E27FC236}">
                  <a16:creationId xmlns:a16="http://schemas.microsoft.com/office/drawing/2014/main" id="{230DFABF-2A96-46EC-8C35-1C4A9D0A0739}"/>
                </a:ext>
              </a:extLst>
            </p:cNvPr>
            <p:cNvSpPr/>
            <p:nvPr userDrawn="1"/>
          </p:nvSpPr>
          <p:spPr>
            <a:xfrm rot="16200000" flipH="1">
              <a:off x="4063256" y="400727"/>
              <a:ext cx="4065484" cy="8849062"/>
            </a:xfrm>
            <a:custGeom>
              <a:avLst/>
              <a:gdLst>
                <a:gd name="connsiteX0" fmla="*/ 0 w 4065484"/>
                <a:gd name="connsiteY0" fmla="*/ 4424531 h 8849062"/>
                <a:gd name="connsiteX1" fmla="*/ 3899197 w 4065484"/>
                <a:gd name="connsiteY1" fmla="*/ 8840480 h 8849062"/>
                <a:gd name="connsiteX2" fmla="*/ 4065484 w 4065484"/>
                <a:gd name="connsiteY2" fmla="*/ 8849062 h 8849062"/>
                <a:gd name="connsiteX3" fmla="*/ 4065483 w 4065484"/>
                <a:gd name="connsiteY3" fmla="*/ 0 h 8849062"/>
                <a:gd name="connsiteX4" fmla="*/ 3899197 w 4065484"/>
                <a:gd name="connsiteY4" fmla="*/ 8581 h 8849062"/>
                <a:gd name="connsiteX5" fmla="*/ 0 w 4065484"/>
                <a:gd name="connsiteY5" fmla="*/ 4424531 h 884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65484" h="8849062">
                  <a:moveTo>
                    <a:pt x="0" y="4424531"/>
                  </a:moveTo>
                  <a:cubicBezTo>
                    <a:pt x="0" y="6722831"/>
                    <a:pt x="1709076" y="8613167"/>
                    <a:pt x="3899197" y="8840480"/>
                  </a:cubicBezTo>
                  <a:lnTo>
                    <a:pt x="4065484" y="8849062"/>
                  </a:lnTo>
                  <a:lnTo>
                    <a:pt x="4065483" y="0"/>
                  </a:lnTo>
                  <a:lnTo>
                    <a:pt x="3899197" y="8581"/>
                  </a:lnTo>
                  <a:cubicBezTo>
                    <a:pt x="1709075" y="235897"/>
                    <a:pt x="0" y="2126232"/>
                    <a:pt x="0" y="4424531"/>
                  </a:cubicBezTo>
                  <a:close/>
                </a:path>
              </a:pathLst>
            </a:custGeom>
            <a:gradFill flip="none" rotWithShape="1">
              <a:gsLst>
                <a:gs pos="7000">
                  <a:schemeClr val="accent4">
                    <a:lumMod val="60000"/>
                    <a:lumOff val="40000"/>
                    <a:alpha val="3000"/>
                  </a:schemeClr>
                </a:gs>
                <a:gs pos="100000">
                  <a:schemeClr val="bg1">
                    <a:alpha val="16000"/>
                  </a:schemeClr>
                </a:gs>
              </a:gsLst>
              <a:lin ang="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5BA1B2-362C-9BE1-25F7-1E3A86E266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5360" y="590550"/>
            <a:ext cx="10241280" cy="1439418"/>
          </a:xfrm>
        </p:spPr>
        <p:txBody>
          <a:bodyPr rtlCol="0"/>
          <a:lstStyle>
            <a:lvl1pPr algn="ctr">
              <a:defRPr lang="ru-RU" baseline="0"/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sp>
        <p:nvSpPr>
          <p:cNvPr id="4" name="Местозаполнитель текста 3">
            <a:extLst>
              <a:ext uri="{FF2B5EF4-FFF2-40B4-BE49-F238E27FC236}">
                <a16:creationId xmlns:a16="http://schemas.microsoft.com/office/drawing/2014/main" id="{3F0D9302-4099-D96F-C590-EF27DFFCD14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75360" y="2408517"/>
            <a:ext cx="10241280" cy="832393"/>
          </a:xfrm>
        </p:spPr>
        <p:txBody>
          <a:bodyPr rtlCol="0">
            <a:normAutofit/>
          </a:bodyPr>
          <a:lstStyle>
            <a:lvl1pPr marL="0" indent="0" algn="ctr">
              <a:buNone/>
              <a:defRPr lang="ru-RU" sz="2400">
                <a:solidFill>
                  <a:schemeClr val="tx1"/>
                </a:solidFill>
                <a:latin typeface="Calibri" panose="020F0502020204030204" pitchFamily="34" charset="0"/>
                <a:cs typeface="+mj-cs"/>
              </a:defRPr>
            </a:lvl1pPr>
            <a:lvl2pPr>
              <a:defRPr lang="ru-RU">
                <a:solidFill>
                  <a:schemeClr val="tx1"/>
                </a:solidFill>
              </a:defRPr>
            </a:lvl2pPr>
            <a:lvl3pPr>
              <a:defRPr lang="ru-RU">
                <a:solidFill>
                  <a:schemeClr val="tx1"/>
                </a:solidFill>
              </a:defRPr>
            </a:lvl3pPr>
            <a:lvl4pPr>
              <a:defRPr lang="ru-RU">
                <a:solidFill>
                  <a:schemeClr val="tx1"/>
                </a:solidFill>
              </a:defRPr>
            </a:lvl4pPr>
            <a:lvl5pPr>
              <a:defRPr lang="ru-RU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ru-RU" dirty="0"/>
              <a:t>Щелкните, чтобы добавить подзаголовок</a:t>
            </a:r>
          </a:p>
        </p:txBody>
      </p:sp>
      <p:sp>
        <p:nvSpPr>
          <p:cNvPr id="23" name="Замещающая рамка рисунка 22">
            <a:extLst>
              <a:ext uri="{FF2B5EF4-FFF2-40B4-BE49-F238E27FC236}">
                <a16:creationId xmlns:a16="http://schemas.microsoft.com/office/drawing/2014/main" id="{D7662E6F-0458-41D6-A36A-37011FA74BF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343302" y="3351746"/>
            <a:ext cx="7519558" cy="3506255"/>
          </a:xfrm>
          <a:custGeom>
            <a:avLst/>
            <a:gdLst>
              <a:gd name="connsiteX0" fmla="*/ 3759779 w 7519558"/>
              <a:gd name="connsiteY0" fmla="*/ 0 h 3506255"/>
              <a:gd name="connsiteX1" fmla="*/ 7513560 w 7519558"/>
              <a:gd name="connsiteY1" fmla="*/ 3387468 h 3506255"/>
              <a:gd name="connsiteX2" fmla="*/ 7519558 w 7519558"/>
              <a:gd name="connsiteY2" fmla="*/ 3506255 h 3506255"/>
              <a:gd name="connsiteX3" fmla="*/ 0 w 7519558"/>
              <a:gd name="connsiteY3" fmla="*/ 3506255 h 3506255"/>
              <a:gd name="connsiteX4" fmla="*/ 5998 w 7519558"/>
              <a:gd name="connsiteY4" fmla="*/ 3387468 h 3506255"/>
              <a:gd name="connsiteX5" fmla="*/ 3759779 w 7519558"/>
              <a:gd name="connsiteY5" fmla="*/ 0 h 3506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19558" h="3506255">
                <a:moveTo>
                  <a:pt x="3759779" y="0"/>
                </a:moveTo>
                <a:cubicBezTo>
                  <a:pt x="5713450" y="0"/>
                  <a:pt x="7320331" y="1484777"/>
                  <a:pt x="7513560" y="3387468"/>
                </a:cubicBezTo>
                <a:lnTo>
                  <a:pt x="7519558" y="3506255"/>
                </a:lnTo>
                <a:lnTo>
                  <a:pt x="0" y="3506255"/>
                </a:lnTo>
                <a:lnTo>
                  <a:pt x="5998" y="3387468"/>
                </a:lnTo>
                <a:cubicBezTo>
                  <a:pt x="199227" y="1484777"/>
                  <a:pt x="1806109" y="0"/>
                  <a:pt x="3759779" y="0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 wrap="square" tIns="365760" rtlCol="0" anchor="t" anchorCtr="0">
            <a:noAutofit/>
          </a:bodyPr>
          <a:lstStyle>
            <a:lvl1pPr marL="0" indent="0" algn="ctr">
              <a:buNone/>
              <a:defRPr lang="ru-RU"/>
            </a:lvl1pPr>
          </a:lstStyle>
          <a:p>
            <a:pPr rtl="0"/>
            <a:r>
              <a:rPr lang="ru-RU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1818554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рыв раздела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F6656623-465F-ABF1-A0A3-D5DED6EB10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-17809" y="0"/>
            <a:ext cx="6113515" cy="6411879"/>
            <a:chOff x="-17809" y="0"/>
            <a:chExt cx="6113515" cy="6411879"/>
          </a:xfrm>
        </p:grpSpPr>
        <p:sp>
          <p:nvSpPr>
            <p:cNvPr id="36" name="Прямоугольник 35">
              <a:extLst>
                <a:ext uri="{FF2B5EF4-FFF2-40B4-BE49-F238E27FC236}">
                  <a16:creationId xmlns:a16="http://schemas.microsoft.com/office/drawing/2014/main" id="{AE2DFFA2-22D4-4919-9C0C-45E51AF578AC}"/>
                </a:ext>
              </a:extLst>
            </p:cNvPr>
            <p:cNvSpPr/>
            <p:nvPr userDrawn="1"/>
          </p:nvSpPr>
          <p:spPr>
            <a:xfrm rot="5400000" flipH="1">
              <a:off x="-152592" y="162118"/>
              <a:ext cx="6400418" cy="6095233"/>
            </a:xfrm>
            <a:prstGeom prst="rect">
              <a:avLst/>
            </a:prstGeom>
            <a:gradFill>
              <a:gsLst>
                <a:gs pos="8000">
                  <a:schemeClr val="accent6"/>
                </a:gs>
                <a:gs pos="100000">
                  <a:schemeClr val="accent5">
                    <a:alpha val="89000"/>
                  </a:schemeClr>
                </a:gs>
              </a:gsLst>
              <a:lin ang="3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noProof="0" dirty="0">
                <a:latin typeface="Calibri Light" panose="020F0302020204030204" pitchFamily="34" charset="0"/>
              </a:endParaRPr>
            </a:p>
          </p:txBody>
        </p:sp>
        <p:sp>
          <p:nvSpPr>
            <p:cNvPr id="37" name="Прямоугольник 36">
              <a:extLst>
                <a:ext uri="{FF2B5EF4-FFF2-40B4-BE49-F238E27FC236}">
                  <a16:creationId xmlns:a16="http://schemas.microsoft.com/office/drawing/2014/main" id="{24FBF45C-4020-4F59-8E88-4006B53BE427}"/>
                </a:ext>
              </a:extLst>
            </p:cNvPr>
            <p:cNvSpPr/>
            <p:nvPr userDrawn="1"/>
          </p:nvSpPr>
          <p:spPr>
            <a:xfrm rot="5400000" flipH="1">
              <a:off x="-161024" y="143687"/>
              <a:ext cx="6400418" cy="6113043"/>
            </a:xfrm>
            <a:prstGeom prst="rect">
              <a:avLst/>
            </a:prstGeom>
            <a:gradFill>
              <a:gsLst>
                <a:gs pos="0">
                  <a:schemeClr val="accent5">
                    <a:lumMod val="60000"/>
                    <a:lumOff val="40000"/>
                  </a:schemeClr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noProof="0" dirty="0">
                <a:latin typeface="Calibri Light" panose="020F0302020204030204" pitchFamily="34" charset="0"/>
              </a:endParaRPr>
            </a:p>
          </p:txBody>
        </p:sp>
        <p:sp>
          <p:nvSpPr>
            <p:cNvPr id="38" name="Прямоугольник 37">
              <a:extLst>
                <a:ext uri="{FF2B5EF4-FFF2-40B4-BE49-F238E27FC236}">
                  <a16:creationId xmlns:a16="http://schemas.microsoft.com/office/drawing/2014/main" id="{BFCE23BB-F1B6-4676-BAD7-56273E800FEB}"/>
                </a:ext>
              </a:extLst>
            </p:cNvPr>
            <p:cNvSpPr/>
            <p:nvPr userDrawn="1"/>
          </p:nvSpPr>
          <p:spPr>
            <a:xfrm rot="5400000" flipH="1">
              <a:off x="1932850" y="2249496"/>
              <a:ext cx="2211724" cy="6113042"/>
            </a:xfrm>
            <a:prstGeom prst="rect">
              <a:avLst/>
            </a:prstGeom>
            <a:gradFill>
              <a:gsLst>
                <a:gs pos="2000">
                  <a:schemeClr val="accent5">
                    <a:alpha val="28000"/>
                  </a:schemeClr>
                </a:gs>
                <a:gs pos="100000">
                  <a:schemeClr val="accent4">
                    <a:alpha val="0"/>
                  </a:schemeClr>
                </a:gs>
              </a:gsLst>
              <a:lin ang="7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noProof="0" dirty="0">
                <a:latin typeface="Calibri Light" panose="020F0302020204030204" pitchFamily="34" charset="0"/>
              </a:endParaRPr>
            </a:p>
          </p:txBody>
        </p:sp>
        <p:sp>
          <p:nvSpPr>
            <p:cNvPr id="39" name="Овал 38">
              <a:extLst>
                <a:ext uri="{FF2B5EF4-FFF2-40B4-BE49-F238E27FC236}">
                  <a16:creationId xmlns:a16="http://schemas.microsoft.com/office/drawing/2014/main" id="{3136A792-3F80-40BE-96DB-0CDC51B9AA89}"/>
                </a:ext>
              </a:extLst>
            </p:cNvPr>
            <p:cNvSpPr/>
            <p:nvPr userDrawn="1"/>
          </p:nvSpPr>
          <p:spPr>
            <a:xfrm rot="6097846">
              <a:off x="767675" y="747345"/>
              <a:ext cx="4808302" cy="4808302"/>
            </a:xfrm>
            <a:prstGeom prst="ellipse">
              <a:avLst/>
            </a:prstGeom>
            <a:gradFill>
              <a:gsLst>
                <a:gs pos="39000">
                  <a:schemeClr val="accent4">
                    <a:lumMod val="20000"/>
                    <a:lumOff val="80000"/>
                    <a:alpha val="0"/>
                  </a:schemeClr>
                </a:gs>
                <a:gs pos="100000">
                  <a:schemeClr val="accent6">
                    <a:alpha val="29000"/>
                  </a:schemeClr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noProof="0"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7B9F2E-88FD-DD95-86E3-4FB51190D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80592"/>
            <a:ext cx="5168348" cy="3710115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6" name="Местозаполнитель содержимого 6">
            <a:extLst>
              <a:ext uri="{FF2B5EF4-FFF2-40B4-BE49-F238E27FC236}">
                <a16:creationId xmlns:a16="http://schemas.microsoft.com/office/drawing/2014/main" id="{D23A755B-04DF-191D-5B87-B81FF2D5532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578502" y="102442"/>
            <a:ext cx="5089242" cy="6177587"/>
          </a:xfrm>
        </p:spPr>
        <p:txBody>
          <a:bodyPr rtlCol="0" anchor="ctr">
            <a:noAutofit/>
          </a:bodyPr>
          <a:lstStyle>
            <a:lvl1pPr marL="0" indent="0">
              <a:buNone/>
              <a:defRPr lang="ru-RU" sz="2000">
                <a:solidFill>
                  <a:schemeClr val="tx1"/>
                </a:solidFill>
                <a:latin typeface="Calibri" panose="020F0502020204030204" pitchFamily="34" charset="0"/>
                <a:cs typeface="+mj-cs"/>
              </a:defRPr>
            </a:lvl1pPr>
            <a:lvl2pPr marL="742950" indent="-285750">
              <a:buFont typeface="Arial" panose="020B0604020202020204" pitchFamily="34" charset="0"/>
              <a:buChar char="•"/>
              <a:defRPr lang="ru-RU" sz="2000">
                <a:latin typeface="Calibri" panose="020F0502020204030204" pitchFamily="34" charset="0"/>
                <a:cs typeface="+mj-cs"/>
              </a:defRPr>
            </a:lvl2pPr>
            <a:lvl3pPr marL="1200150" indent="-285750">
              <a:buFont typeface="Arial" panose="020B0604020202020204" pitchFamily="34" charset="0"/>
              <a:buChar char="•"/>
              <a:defRPr lang="ru-RU" sz="2000">
                <a:latin typeface="Calibri" panose="020F0502020204030204" pitchFamily="34" charset="0"/>
                <a:cs typeface="+mj-cs"/>
              </a:defRPr>
            </a:lvl3pPr>
            <a:lvl4pPr marL="1657350" indent="-285750">
              <a:buFont typeface="Arial" panose="020B0604020202020204" pitchFamily="34" charset="0"/>
              <a:buChar char="•"/>
              <a:defRPr lang="ru-RU" sz="2000">
                <a:latin typeface="Calibri" panose="020F0502020204030204" pitchFamily="34" charset="0"/>
                <a:cs typeface="+mj-cs"/>
              </a:defRPr>
            </a:lvl4pPr>
            <a:lvl5pPr marL="2114550" indent="-285750">
              <a:buFont typeface="Arial" panose="020B0604020202020204" pitchFamily="34" charset="0"/>
              <a:buChar char="•"/>
              <a:defRPr lang="ru-RU" sz="2000">
                <a:latin typeface="Calibri" panose="020F0502020204030204" pitchFamily="34" charset="0"/>
                <a:cs typeface="+mj-cs"/>
              </a:defRPr>
            </a:lvl5pPr>
          </a:lstStyle>
          <a:p>
            <a:pPr lvl="0" rtl="0"/>
            <a:r>
              <a:rPr lang="ru-RU" noProof="0" dirty="0"/>
              <a:t>Щелкните, чтобы добавить текст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3" name="Местозаполнитель нижнего колонтитула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25606" y="1707902"/>
            <a:ext cx="3708411" cy="457200"/>
          </a:xfrm>
        </p:spPr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Заголовок презентации</a:t>
            </a:r>
          </a:p>
        </p:txBody>
      </p:sp>
      <p:sp>
        <p:nvSpPr>
          <p:cNvPr id="48" name="Местозаполнитель даты 1">
            <a:extLst>
              <a:ext uri="{FF2B5EF4-FFF2-40B4-BE49-F238E27FC236}">
                <a16:creationId xmlns:a16="http://schemas.microsoft.com/office/drawing/2014/main" id="{2DCC7554-6615-4584-921E-91285C62C0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09560" y="6409944"/>
            <a:ext cx="3703320" cy="448056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noProof="0" dirty="0"/>
              <a:t>20ГГ</a:t>
            </a:r>
          </a:p>
        </p:txBody>
      </p:sp>
      <p:sp>
        <p:nvSpPr>
          <p:cNvPr id="49" name="Местозаполнитель номера слайда 3">
            <a:extLst>
              <a:ext uri="{FF2B5EF4-FFF2-40B4-BE49-F238E27FC236}">
                <a16:creationId xmlns:a16="http://schemas.microsoft.com/office/drawing/2014/main" id="{564CDF61-B448-4746-A22C-52C864C15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744" y="6409944"/>
            <a:ext cx="438912" cy="448056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C01389E6-C847-4AD0-B56D-D205B2EAB1EE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042350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6FB616C3-0961-9B6D-36D6-B2839AC86E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-4" y="0"/>
            <a:ext cx="12192004" cy="6858000"/>
            <a:chOff x="-4" y="0"/>
            <a:chExt cx="12192004" cy="6858000"/>
          </a:xfrm>
        </p:grpSpPr>
        <p:sp useBgFill="1"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52728D19-281F-4946-9684-65A557653DDA}"/>
                </a:ext>
              </a:extLst>
            </p:cNvPr>
            <p:cNvSpPr/>
            <p:nvPr userDrawn="1"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Calibri Light" panose="020F0302020204030204" pitchFamily="34" charset="0"/>
              </a:endParaRPr>
            </a:p>
          </p:txBody>
        </p:sp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D412D4F2-D8CF-48D7-8E93-9342D2AE3950}"/>
                </a:ext>
              </a:extLst>
            </p:cNvPr>
            <p:cNvSpPr/>
            <p:nvPr userDrawn="1"/>
          </p:nvSpPr>
          <p:spPr>
            <a:xfrm rot="10800000" flipH="1">
              <a:off x="0" y="0"/>
              <a:ext cx="12191999" cy="6858000"/>
            </a:xfrm>
            <a:prstGeom prst="rect">
              <a:avLst/>
            </a:prstGeom>
            <a:gradFill>
              <a:gsLst>
                <a:gs pos="0">
                  <a:schemeClr val="accent5">
                    <a:alpha val="75000"/>
                  </a:schemeClr>
                </a:gs>
                <a:gs pos="100000">
                  <a:schemeClr val="tx2">
                    <a:lumMod val="50000"/>
                    <a:lumOff val="50000"/>
                    <a:alpha val="48000"/>
                  </a:schemeClr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Calibri Light" panose="020F0302020204030204" pitchFamily="34" charset="0"/>
              </a:endParaRPr>
            </a:p>
          </p:txBody>
        </p:sp>
        <p:sp>
          <p:nvSpPr>
            <p:cNvPr id="17" name="Прямоугольник 16">
              <a:extLst>
                <a:ext uri="{FF2B5EF4-FFF2-40B4-BE49-F238E27FC236}">
                  <a16:creationId xmlns:a16="http://schemas.microsoft.com/office/drawing/2014/main" id="{F81071F9-5F9E-43AF-B1F9-8F94CCA0D1D0}"/>
                </a:ext>
              </a:extLst>
            </p:cNvPr>
            <p:cNvSpPr/>
            <p:nvPr userDrawn="1"/>
          </p:nvSpPr>
          <p:spPr>
            <a:xfrm rot="10800000">
              <a:off x="-4" y="456773"/>
              <a:ext cx="12191999" cy="6400800"/>
            </a:xfrm>
            <a:prstGeom prst="rect">
              <a:avLst/>
            </a:prstGeom>
            <a:gradFill>
              <a:gsLst>
                <a:gs pos="0">
                  <a:schemeClr val="accent5">
                    <a:alpha val="37000"/>
                  </a:schemeClr>
                </a:gs>
                <a:gs pos="92000">
                  <a:schemeClr val="accent2">
                    <a:alpha val="75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Calibri Light" panose="020F0302020204030204" pitchFamily="34" charset="0"/>
              </a:endParaRPr>
            </a:p>
          </p:txBody>
        </p:sp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id="{C954D1A4-E8FD-4E5A-A528-35498A356680}"/>
                </a:ext>
              </a:extLst>
            </p:cNvPr>
            <p:cNvSpPr/>
            <p:nvPr userDrawn="1"/>
          </p:nvSpPr>
          <p:spPr>
            <a:xfrm rot="10800000" flipH="1">
              <a:off x="1" y="0"/>
              <a:ext cx="5699229" cy="6858000"/>
            </a:xfrm>
            <a:prstGeom prst="rect">
              <a:avLst/>
            </a:prstGeom>
            <a:gradFill>
              <a:gsLst>
                <a:gs pos="13000">
                  <a:schemeClr val="accent2">
                    <a:alpha val="61000"/>
                  </a:schemeClr>
                </a:gs>
                <a:gs pos="99000">
                  <a:schemeClr val="accent4"/>
                </a:gs>
              </a:gsLst>
              <a:lin ang="18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marL="285750" indent="-285750" algn="ctr" rtl="0">
                <a:buFont typeface="Arial" panose="020B0604020202020204" pitchFamily="34" charset="0"/>
                <a:buChar char="•"/>
              </a:pPr>
              <a:endParaRPr lang="ru-RU" dirty="0">
                <a:latin typeface="Calibri Light" panose="020F0302020204030204" pitchFamily="34" charset="0"/>
              </a:endParaRPr>
            </a:p>
          </p:txBody>
        </p:sp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id="{2F31AF05-E572-B087-8746-089966AF623A}"/>
                </a:ext>
              </a:extLst>
            </p:cNvPr>
            <p:cNvGrpSpPr/>
            <p:nvPr userDrawn="1"/>
          </p:nvGrpSpPr>
          <p:grpSpPr>
            <a:xfrm flipH="1">
              <a:off x="0" y="469850"/>
              <a:ext cx="8399763" cy="6388148"/>
              <a:chOff x="3822710" y="469850"/>
              <a:chExt cx="8399763" cy="6388148"/>
            </a:xfrm>
          </p:grpSpPr>
          <p:sp>
            <p:nvSpPr>
              <p:cNvPr id="20" name="Полилиния: Фигура 19">
                <a:extLst>
                  <a:ext uri="{FF2B5EF4-FFF2-40B4-BE49-F238E27FC236}">
                    <a16:creationId xmlns:a16="http://schemas.microsoft.com/office/drawing/2014/main" id="{230DFABF-2A96-46EC-8C35-1C4A9D0A0739}"/>
                  </a:ext>
                </a:extLst>
              </p:cNvPr>
              <p:cNvSpPr/>
              <p:nvPr userDrawn="1"/>
            </p:nvSpPr>
            <p:spPr>
              <a:xfrm flipH="1">
                <a:off x="6523243" y="469850"/>
                <a:ext cx="3170572" cy="6387725"/>
              </a:xfrm>
              <a:custGeom>
                <a:avLst/>
                <a:gdLst>
                  <a:gd name="connsiteX0" fmla="*/ 0 w 4065484"/>
                  <a:gd name="connsiteY0" fmla="*/ 4424531 h 8849062"/>
                  <a:gd name="connsiteX1" fmla="*/ 3899197 w 4065484"/>
                  <a:gd name="connsiteY1" fmla="*/ 8840480 h 8849062"/>
                  <a:gd name="connsiteX2" fmla="*/ 4065484 w 4065484"/>
                  <a:gd name="connsiteY2" fmla="*/ 8849062 h 8849062"/>
                  <a:gd name="connsiteX3" fmla="*/ 4065483 w 4065484"/>
                  <a:gd name="connsiteY3" fmla="*/ 0 h 8849062"/>
                  <a:gd name="connsiteX4" fmla="*/ 3899197 w 4065484"/>
                  <a:gd name="connsiteY4" fmla="*/ 8581 h 8849062"/>
                  <a:gd name="connsiteX5" fmla="*/ 0 w 4065484"/>
                  <a:gd name="connsiteY5" fmla="*/ 4424531 h 88490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065484" h="8849062">
                    <a:moveTo>
                      <a:pt x="0" y="4424531"/>
                    </a:moveTo>
                    <a:cubicBezTo>
                      <a:pt x="0" y="6722831"/>
                      <a:pt x="1709076" y="8613167"/>
                      <a:pt x="3899197" y="8840480"/>
                    </a:cubicBezTo>
                    <a:lnTo>
                      <a:pt x="4065484" y="8849062"/>
                    </a:lnTo>
                    <a:lnTo>
                      <a:pt x="4065483" y="0"/>
                    </a:lnTo>
                    <a:lnTo>
                      <a:pt x="3899197" y="8581"/>
                    </a:lnTo>
                    <a:cubicBezTo>
                      <a:pt x="1709075" y="235897"/>
                      <a:pt x="0" y="2126232"/>
                      <a:pt x="0" y="4424531"/>
                    </a:cubicBezTo>
                    <a:close/>
                  </a:path>
                </a:pathLst>
              </a:custGeom>
              <a:gradFill flip="none" rotWithShape="1">
                <a:gsLst>
                  <a:gs pos="7000">
                    <a:schemeClr val="accent4">
                      <a:lumMod val="60000"/>
                      <a:lumOff val="40000"/>
                      <a:alpha val="10000"/>
                    </a:schemeClr>
                  </a:gs>
                  <a:gs pos="100000">
                    <a:schemeClr val="bg1">
                      <a:alpha val="16000"/>
                    </a:schemeClr>
                  </a:gs>
                </a:gsLst>
                <a:lin ang="6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Calibri Light" panose="020F0302020204030204" pitchFamily="34" charset="0"/>
                </a:endParaRPr>
              </a:p>
            </p:txBody>
          </p:sp>
          <p:sp>
            <p:nvSpPr>
              <p:cNvPr id="22" name="Полилиния: Фигура 19">
                <a:extLst>
                  <a:ext uri="{FF2B5EF4-FFF2-40B4-BE49-F238E27FC236}">
                    <a16:creationId xmlns:a16="http://schemas.microsoft.com/office/drawing/2014/main" id="{0CC1E85A-F138-6197-E8DA-2DE6BB5E0619}"/>
                  </a:ext>
                </a:extLst>
              </p:cNvPr>
              <p:cNvSpPr>
                <a:spLocks noChangeAspect="1"/>
              </p:cNvSpPr>
              <p:nvPr userDrawn="1"/>
            </p:nvSpPr>
            <p:spPr>
              <a:xfrm rot="16200000" flipH="1">
                <a:off x="3822710" y="933418"/>
                <a:ext cx="5431536" cy="5431536"/>
              </a:xfrm>
              <a:prstGeom prst="ellipse">
                <a:avLst/>
              </a:prstGeom>
              <a:gradFill flip="none" rotWithShape="1">
                <a:gsLst>
                  <a:gs pos="7000">
                    <a:schemeClr val="accent4">
                      <a:lumMod val="60000"/>
                      <a:lumOff val="40000"/>
                      <a:alpha val="3000"/>
                    </a:schemeClr>
                  </a:gs>
                  <a:gs pos="100000">
                    <a:schemeClr val="bg1">
                      <a:alpha val="16000"/>
                    </a:schemeClr>
                  </a:gs>
                </a:gsLst>
                <a:lin ang="6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Calibri Light" panose="020F0302020204030204" pitchFamily="34" charset="0"/>
                </a:endParaRPr>
              </a:p>
            </p:txBody>
          </p:sp>
          <p:sp>
            <p:nvSpPr>
              <p:cNvPr id="19" name="Прямоугольник 18">
                <a:extLst>
                  <a:ext uri="{FF2B5EF4-FFF2-40B4-BE49-F238E27FC236}">
                    <a16:creationId xmlns:a16="http://schemas.microsoft.com/office/drawing/2014/main" id="{6EECD023-F890-6522-3CBB-909C23BF31B3}"/>
                  </a:ext>
                </a:extLst>
              </p:cNvPr>
              <p:cNvSpPr/>
              <p:nvPr userDrawn="1"/>
            </p:nvSpPr>
            <p:spPr>
              <a:xfrm rot="5400000" flipH="1">
                <a:off x="8043933" y="2679459"/>
                <a:ext cx="2657845" cy="5699234"/>
              </a:xfrm>
              <a:prstGeom prst="rect">
                <a:avLst/>
              </a:prstGeom>
              <a:gradFill>
                <a:gsLst>
                  <a:gs pos="2000">
                    <a:schemeClr val="accent4">
                      <a:alpha val="25000"/>
                    </a:schemeClr>
                  </a:gs>
                  <a:gs pos="100000">
                    <a:schemeClr val="accent3">
                      <a:alpha val="20000"/>
                    </a:schemeClr>
                  </a:gs>
                </a:gsLst>
                <a:lin ang="13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endParaRPr lang="ru-RU" dirty="0">
                  <a:latin typeface="Calibri Light" panose="020F0302020204030204" pitchFamily="34" charset="0"/>
                </a:endParaRPr>
              </a:p>
            </p:txBody>
          </p:sp>
        </p:grp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5BA1B2-362C-9BE1-25F7-1E3A86E266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91250" y="548640"/>
            <a:ext cx="5486400" cy="3651513"/>
          </a:xfrm>
        </p:spPr>
        <p:txBody>
          <a:bodyPr rtlCol="0" anchor="b" anchorCtr="0"/>
          <a:lstStyle>
            <a:lvl1pPr algn="l">
              <a:defRPr lang="ru-RU" baseline="0"/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sp>
        <p:nvSpPr>
          <p:cNvPr id="4" name="Местозаполнитель текста 3">
            <a:extLst>
              <a:ext uri="{FF2B5EF4-FFF2-40B4-BE49-F238E27FC236}">
                <a16:creationId xmlns:a16="http://schemas.microsoft.com/office/drawing/2014/main" id="{2E66F428-2517-EC05-3F5E-08602DD4DAB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1250" y="4453466"/>
            <a:ext cx="5486400" cy="1855893"/>
          </a:xfrm>
        </p:spPr>
        <p:txBody>
          <a:bodyPr rtlCol="0">
            <a:normAutofit/>
          </a:bodyPr>
          <a:lstStyle>
            <a:lvl1pPr marL="0" indent="0" algn="l">
              <a:buNone/>
              <a:defRPr lang="ru-RU" sz="2400">
                <a:solidFill>
                  <a:schemeClr val="tx1"/>
                </a:solidFill>
                <a:latin typeface="Calibri" panose="020F0502020204030204" pitchFamily="34" charset="0"/>
                <a:cs typeface="+mj-cs"/>
              </a:defRPr>
            </a:lvl1pPr>
            <a:lvl2pPr>
              <a:defRPr lang="ru-RU">
                <a:solidFill>
                  <a:schemeClr val="tx1"/>
                </a:solidFill>
              </a:defRPr>
            </a:lvl2pPr>
            <a:lvl3pPr>
              <a:defRPr lang="ru-RU">
                <a:solidFill>
                  <a:schemeClr val="tx1"/>
                </a:solidFill>
              </a:defRPr>
            </a:lvl3pPr>
            <a:lvl4pPr>
              <a:defRPr lang="ru-RU">
                <a:solidFill>
                  <a:schemeClr val="tx1"/>
                </a:solidFill>
              </a:defRPr>
            </a:lvl4pPr>
            <a:lvl5pPr>
              <a:defRPr lang="ru-RU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ru-RU" dirty="0"/>
              <a:t>Щелкните, чтобы добавить 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55782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одержимое 2 столбца (слайд сравнения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5360" y="795528"/>
            <a:ext cx="10241280" cy="1234440"/>
          </a:xfrm>
        </p:spPr>
        <p:txBody>
          <a:bodyPr rtlCol="0"/>
          <a:lstStyle>
            <a:lvl1pPr>
              <a:defRPr lang="ru-RU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добавить заголовок</a:t>
            </a:r>
          </a:p>
        </p:txBody>
      </p:sp>
      <p:sp>
        <p:nvSpPr>
          <p:cNvPr id="8" name="Местозаполнитель нижнего колонтитула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950889" y="1033185"/>
            <a:ext cx="2358977" cy="45720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noProof="0" dirty="0"/>
              <a:t>Заголовок презентации</a:t>
            </a:r>
          </a:p>
        </p:txBody>
      </p:sp>
      <p:sp>
        <p:nvSpPr>
          <p:cNvPr id="2" name="Местозаполнитель содержимого 2">
            <a:extLst>
              <a:ext uri="{FF2B5EF4-FFF2-40B4-BE49-F238E27FC236}">
                <a16:creationId xmlns:a16="http://schemas.microsoft.com/office/drawing/2014/main" id="{FE7159F4-9C90-4671-D0C4-5A5F1D7BDA4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74172" y="2441273"/>
            <a:ext cx="4841076" cy="3776596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lang="ru-RU" sz="2000"/>
            </a:lvl1pPr>
            <a:lvl2pPr marL="228600">
              <a:lnSpc>
                <a:spcPct val="100000"/>
              </a:lnSpc>
              <a:spcBef>
                <a:spcPts val="1000"/>
              </a:spcBef>
              <a:defRPr lang="ru-RU" sz="2000"/>
            </a:lvl2pPr>
            <a:lvl3pPr marL="685800">
              <a:lnSpc>
                <a:spcPct val="100000"/>
              </a:lnSpc>
              <a:spcBef>
                <a:spcPts val="1000"/>
              </a:spcBef>
              <a:defRPr lang="ru-RU" sz="1800"/>
            </a:lvl3pPr>
            <a:lvl4pPr marL="1143000">
              <a:lnSpc>
                <a:spcPct val="100000"/>
              </a:lnSpc>
              <a:spcBef>
                <a:spcPts val="1000"/>
              </a:spcBef>
              <a:defRPr lang="ru-RU" sz="1600"/>
            </a:lvl4pPr>
            <a:lvl5pPr marL="1600200">
              <a:lnSpc>
                <a:spcPct val="100000"/>
              </a:lnSpc>
              <a:spcBef>
                <a:spcPts val="1000"/>
              </a:spcBef>
              <a:defRPr lang="ru-RU" sz="1600"/>
            </a:lvl5pPr>
            <a:lvl6pPr>
              <a:defRPr lang="ru-RU" sz="2000"/>
            </a:lvl6pPr>
            <a:lvl7pPr>
              <a:defRPr lang="ru-RU" sz="2000"/>
            </a:lvl7pPr>
            <a:lvl8pPr>
              <a:defRPr lang="ru-RU" sz="2000"/>
            </a:lvl8pPr>
            <a:lvl9pPr>
              <a:defRPr lang="ru-RU" sz="2000"/>
            </a:lvl9pPr>
          </a:lstStyle>
          <a:p>
            <a:pPr lvl="0" rtl="0"/>
            <a:r>
              <a:rPr lang="ru-RU" noProof="0" dirty="0"/>
              <a:t>Щелкните, чтобы добавить содержимое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11" name="Местозаполнитель содержимого 2">
            <a:extLst>
              <a:ext uri="{FF2B5EF4-FFF2-40B4-BE49-F238E27FC236}">
                <a16:creationId xmlns:a16="http://schemas.microsoft.com/office/drawing/2014/main" id="{94879934-FAC6-CBA9-F178-98B8359AD3B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371754" y="2441273"/>
            <a:ext cx="4841076" cy="3776596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lang="ru-RU" sz="2000"/>
            </a:lvl1pPr>
            <a:lvl2pPr marL="228600">
              <a:lnSpc>
                <a:spcPct val="100000"/>
              </a:lnSpc>
              <a:spcBef>
                <a:spcPts val="1000"/>
              </a:spcBef>
              <a:defRPr lang="ru-RU" sz="2000"/>
            </a:lvl2pPr>
            <a:lvl3pPr marL="685800">
              <a:lnSpc>
                <a:spcPct val="100000"/>
              </a:lnSpc>
              <a:spcBef>
                <a:spcPts val="1000"/>
              </a:spcBef>
              <a:defRPr lang="ru-RU" sz="1800"/>
            </a:lvl3pPr>
            <a:lvl4pPr marL="1143000">
              <a:lnSpc>
                <a:spcPct val="100000"/>
              </a:lnSpc>
              <a:spcBef>
                <a:spcPts val="1000"/>
              </a:spcBef>
              <a:defRPr lang="ru-RU" sz="1600"/>
            </a:lvl4pPr>
            <a:lvl5pPr marL="1600200">
              <a:lnSpc>
                <a:spcPct val="100000"/>
              </a:lnSpc>
              <a:spcBef>
                <a:spcPts val="1000"/>
              </a:spcBef>
              <a:defRPr lang="ru-RU" sz="1600"/>
            </a:lvl5pPr>
            <a:lvl6pPr>
              <a:defRPr lang="ru-RU" sz="2000"/>
            </a:lvl6pPr>
            <a:lvl7pPr>
              <a:defRPr lang="ru-RU" sz="2000"/>
            </a:lvl7pPr>
            <a:lvl8pPr>
              <a:defRPr lang="ru-RU" sz="2000"/>
            </a:lvl8pPr>
            <a:lvl9pPr>
              <a:defRPr lang="ru-RU" sz="2000"/>
            </a:lvl9pPr>
          </a:lstStyle>
          <a:p>
            <a:pPr lvl="0" rtl="0"/>
            <a:r>
              <a:rPr lang="ru-RU" noProof="0" dirty="0"/>
              <a:t>Щелкните, чтобы добавить содержимое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7" name="Местозаполнитель даты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noProof="0" dirty="0"/>
              <a:t>20ГГ</a:t>
            </a:r>
          </a:p>
        </p:txBody>
      </p:sp>
      <p:sp>
        <p:nvSpPr>
          <p:cNvPr id="9" name="Местозаполнитель номера слайда 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C01389E6-C847-4AD0-B56D-D205B2EAB1EE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351566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ведение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0A4A873-9306-44F1-9047-F853F0082D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41292" y="457200"/>
            <a:ext cx="7126530" cy="1569368"/>
          </a:xfrm>
        </p:spPr>
        <p:txBody>
          <a:bodyPr rtlCol="0">
            <a:noAutofit/>
          </a:bodyPr>
          <a:lstStyle>
            <a:lvl1pPr>
              <a:defRPr lang="ru-RU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добавить заголовок</a:t>
            </a:r>
          </a:p>
        </p:txBody>
      </p:sp>
      <p:sp>
        <p:nvSpPr>
          <p:cNvPr id="12" name="Замещающая рамка рисунка 11">
            <a:extLst>
              <a:ext uri="{FF2B5EF4-FFF2-40B4-BE49-F238E27FC236}">
                <a16:creationId xmlns:a16="http://schemas.microsoft.com/office/drawing/2014/main" id="{50B5C48D-A262-4537-89A8-437CBFD860E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4041648" cy="6409944"/>
          </a:xfrm>
          <a:solidFill>
            <a:schemeClr val="accent6"/>
          </a:solidFill>
        </p:spPr>
        <p:txBody>
          <a:bodyPr tIns="182880" rtlCol="0" anchor="t" anchorCtr="0">
            <a:normAutofit/>
          </a:bodyPr>
          <a:lstStyle>
            <a:lvl1pPr marL="0" indent="0" algn="ctr">
              <a:buNone/>
              <a:defRPr lang="ru-RU" sz="1400"/>
            </a:lvl1pPr>
          </a:lstStyle>
          <a:p>
            <a:pPr rtl="0"/>
            <a:r>
              <a:rPr lang="ru-RU" noProof="0" dirty="0"/>
              <a:t>Щелкните значок, чтобы добавить рисунок</a:t>
            </a:r>
          </a:p>
        </p:txBody>
      </p:sp>
      <p:sp>
        <p:nvSpPr>
          <p:cNvPr id="3" name="Местозаполнитель нижнего колонтитула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Заголовок презентации</a:t>
            </a:r>
          </a:p>
        </p:txBody>
      </p:sp>
      <p:sp>
        <p:nvSpPr>
          <p:cNvPr id="7" name="Местозаполнитель содержимого 6">
            <a:extLst>
              <a:ext uri="{FF2B5EF4-FFF2-40B4-BE49-F238E27FC236}">
                <a16:creationId xmlns:a16="http://schemas.microsoft.com/office/drawing/2014/main" id="{CDCF384C-15B5-46CF-BA28-3C6898C9A979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541838" y="2368550"/>
            <a:ext cx="7125906" cy="3390900"/>
          </a:xfrm>
        </p:spPr>
        <p:txBody>
          <a:bodyPr rtlCol="0">
            <a:noAutofit/>
          </a:bodyPr>
          <a:lstStyle>
            <a:lvl1pPr marL="0" indent="0">
              <a:buNone/>
              <a:defRPr lang="ru-RU" sz="2000">
                <a:solidFill>
                  <a:schemeClr val="tx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lang="ru-RU" sz="2000"/>
            </a:lvl2pPr>
            <a:lvl3pPr marL="1200150" indent="-285750">
              <a:buFont typeface="Arial" panose="020B0604020202020204" pitchFamily="34" charset="0"/>
              <a:buChar char="•"/>
              <a:defRPr lang="ru-RU" sz="2000"/>
            </a:lvl3pPr>
            <a:lvl4pPr marL="1657350" indent="-285750">
              <a:buFont typeface="Arial" panose="020B0604020202020204" pitchFamily="34" charset="0"/>
              <a:buChar char="•"/>
              <a:defRPr lang="ru-RU" sz="2000"/>
            </a:lvl4pPr>
            <a:lvl5pPr marL="2114550" indent="-285750">
              <a:buFont typeface="Arial" panose="020B0604020202020204" pitchFamily="34" charset="0"/>
              <a:buChar char="•"/>
              <a:defRPr lang="ru-RU" sz="2000"/>
            </a:lvl5pPr>
          </a:lstStyle>
          <a:p>
            <a:pPr lvl="0" rtl="0"/>
            <a:r>
              <a:rPr lang="ru-RU" noProof="0" dirty="0"/>
              <a:t>Щелкните, чтобы добавить содержимое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2" name="Местозаполнитель даты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noProof="0" dirty="0"/>
              <a:t>20ГГ</a:t>
            </a:r>
          </a:p>
        </p:txBody>
      </p:sp>
      <p:sp>
        <p:nvSpPr>
          <p:cNvPr id="4" name="Местозаполнитель номера слайда 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fld id="{C01389E6-C847-4AD0-B56D-D205B2EAB1EE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69781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рыв раздел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F6656623-465F-ABF1-A0A3-D5DED6EB10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6078485" y="0"/>
            <a:ext cx="6113515" cy="6411879"/>
            <a:chOff x="-17809" y="0"/>
            <a:chExt cx="6113515" cy="6411879"/>
          </a:xfrm>
        </p:grpSpPr>
        <p:sp>
          <p:nvSpPr>
            <p:cNvPr id="36" name="Прямоугольник 35">
              <a:extLst>
                <a:ext uri="{FF2B5EF4-FFF2-40B4-BE49-F238E27FC236}">
                  <a16:creationId xmlns:a16="http://schemas.microsoft.com/office/drawing/2014/main" id="{AE2DFFA2-22D4-4919-9C0C-45E51AF578AC}"/>
                </a:ext>
              </a:extLst>
            </p:cNvPr>
            <p:cNvSpPr/>
            <p:nvPr userDrawn="1"/>
          </p:nvSpPr>
          <p:spPr>
            <a:xfrm rot="5400000" flipH="1">
              <a:off x="-152592" y="162118"/>
              <a:ext cx="6400418" cy="6095233"/>
            </a:xfrm>
            <a:prstGeom prst="rect">
              <a:avLst/>
            </a:prstGeom>
            <a:gradFill>
              <a:gsLst>
                <a:gs pos="8000">
                  <a:schemeClr val="accent6"/>
                </a:gs>
                <a:gs pos="100000">
                  <a:schemeClr val="accent5">
                    <a:alpha val="89000"/>
                  </a:schemeClr>
                </a:gs>
              </a:gsLst>
              <a:lin ang="3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noProof="0" dirty="0">
                <a:latin typeface="Calibri Light" panose="020F0302020204030204" pitchFamily="34" charset="0"/>
              </a:endParaRPr>
            </a:p>
          </p:txBody>
        </p:sp>
        <p:sp>
          <p:nvSpPr>
            <p:cNvPr id="37" name="Прямоугольник 36">
              <a:extLst>
                <a:ext uri="{FF2B5EF4-FFF2-40B4-BE49-F238E27FC236}">
                  <a16:creationId xmlns:a16="http://schemas.microsoft.com/office/drawing/2014/main" id="{24FBF45C-4020-4F59-8E88-4006B53BE427}"/>
                </a:ext>
              </a:extLst>
            </p:cNvPr>
            <p:cNvSpPr/>
            <p:nvPr userDrawn="1"/>
          </p:nvSpPr>
          <p:spPr>
            <a:xfrm rot="5400000" flipH="1">
              <a:off x="-161024" y="143687"/>
              <a:ext cx="6400418" cy="6113043"/>
            </a:xfrm>
            <a:prstGeom prst="rect">
              <a:avLst/>
            </a:prstGeom>
            <a:gradFill>
              <a:gsLst>
                <a:gs pos="0">
                  <a:schemeClr val="accent5">
                    <a:lumMod val="60000"/>
                    <a:lumOff val="40000"/>
                  </a:schemeClr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noProof="0" dirty="0">
                <a:latin typeface="Calibri Light" panose="020F0302020204030204" pitchFamily="34" charset="0"/>
              </a:endParaRPr>
            </a:p>
          </p:txBody>
        </p:sp>
        <p:sp>
          <p:nvSpPr>
            <p:cNvPr id="38" name="Прямоугольник 37">
              <a:extLst>
                <a:ext uri="{FF2B5EF4-FFF2-40B4-BE49-F238E27FC236}">
                  <a16:creationId xmlns:a16="http://schemas.microsoft.com/office/drawing/2014/main" id="{BFCE23BB-F1B6-4676-BAD7-56273E800FEB}"/>
                </a:ext>
              </a:extLst>
            </p:cNvPr>
            <p:cNvSpPr/>
            <p:nvPr userDrawn="1"/>
          </p:nvSpPr>
          <p:spPr>
            <a:xfrm rot="5400000" flipH="1">
              <a:off x="1932850" y="2249496"/>
              <a:ext cx="2211724" cy="6113042"/>
            </a:xfrm>
            <a:prstGeom prst="rect">
              <a:avLst/>
            </a:prstGeom>
            <a:gradFill>
              <a:gsLst>
                <a:gs pos="2000">
                  <a:schemeClr val="accent5">
                    <a:alpha val="28000"/>
                  </a:schemeClr>
                </a:gs>
                <a:gs pos="100000">
                  <a:schemeClr val="accent4">
                    <a:alpha val="0"/>
                  </a:schemeClr>
                </a:gs>
              </a:gsLst>
              <a:lin ang="7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noProof="0" dirty="0">
                <a:latin typeface="Calibri Light" panose="020F0302020204030204" pitchFamily="34" charset="0"/>
              </a:endParaRPr>
            </a:p>
          </p:txBody>
        </p:sp>
        <p:sp>
          <p:nvSpPr>
            <p:cNvPr id="39" name="Овал 38">
              <a:extLst>
                <a:ext uri="{FF2B5EF4-FFF2-40B4-BE49-F238E27FC236}">
                  <a16:creationId xmlns:a16="http://schemas.microsoft.com/office/drawing/2014/main" id="{3136A792-3F80-40BE-96DB-0CDC51B9AA89}"/>
                </a:ext>
              </a:extLst>
            </p:cNvPr>
            <p:cNvSpPr/>
            <p:nvPr userDrawn="1"/>
          </p:nvSpPr>
          <p:spPr>
            <a:xfrm rot="6097846">
              <a:off x="767675" y="747345"/>
              <a:ext cx="4808302" cy="4808302"/>
            </a:xfrm>
            <a:prstGeom prst="ellipse">
              <a:avLst/>
            </a:prstGeom>
            <a:gradFill>
              <a:gsLst>
                <a:gs pos="39000">
                  <a:schemeClr val="accent4">
                    <a:lumMod val="20000"/>
                    <a:lumOff val="80000"/>
                    <a:alpha val="0"/>
                  </a:schemeClr>
                </a:gs>
                <a:gs pos="100000">
                  <a:schemeClr val="accent6">
                    <a:alpha val="29000"/>
                  </a:schemeClr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noProof="0"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7B9F2E-88FD-DD95-86E3-4FB51190D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9461" y="548640"/>
            <a:ext cx="5148469" cy="329184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Местозаполнитель нижнего колонтитула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881933" y="964229"/>
            <a:ext cx="2221066" cy="457200"/>
          </a:xfrm>
        </p:spPr>
        <p:txBody>
          <a:bodyPr rtlCol="0"/>
          <a:lstStyle>
            <a:lvl1pPr>
              <a:defRPr lang="ru-RU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Заголовок презентации</a:t>
            </a:r>
          </a:p>
        </p:txBody>
      </p:sp>
      <p:sp>
        <p:nvSpPr>
          <p:cNvPr id="8" name="Местозаполнитель содержимого 2">
            <a:extLst>
              <a:ext uri="{FF2B5EF4-FFF2-40B4-BE49-F238E27FC236}">
                <a16:creationId xmlns:a16="http://schemas.microsoft.com/office/drawing/2014/main" id="{0436F9EE-DD42-562B-C6F8-A748DBD7676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520" y="548541"/>
            <a:ext cx="5029200" cy="1754821"/>
          </a:xfrm>
        </p:spPr>
        <p:txBody>
          <a:bodyPr rtlCol="0">
            <a:noAutofit/>
          </a:bodyPr>
          <a:lstStyle>
            <a:lvl1pPr marL="512064" indent="-512064">
              <a:buFont typeface="+mj-lt"/>
              <a:buAutoNum type="arabicPeriod"/>
              <a:defRPr lang="ru-RU">
                <a:solidFill>
                  <a:schemeClr val="tx1"/>
                </a:solidFill>
              </a:defRPr>
            </a:lvl1pPr>
            <a:lvl2pPr marL="1143000" indent="-457200">
              <a:buFont typeface="+mj-lt"/>
              <a:buAutoNum type="alphaLcPeriod"/>
              <a:defRPr lang="ru-RU">
                <a:solidFill>
                  <a:schemeClr val="tx1"/>
                </a:solidFill>
              </a:defRPr>
            </a:lvl2pPr>
            <a:lvl3pPr marL="1600200" indent="-342900">
              <a:buFont typeface="+mj-lt"/>
              <a:buAutoNum type="arabicParenR"/>
              <a:defRPr lang="ru-RU">
                <a:solidFill>
                  <a:schemeClr val="tx1"/>
                </a:solidFill>
              </a:defRPr>
            </a:lvl3pPr>
            <a:lvl4pPr marL="2057400" indent="-342900">
              <a:buFont typeface="+mj-lt"/>
              <a:buAutoNum type="alphaLcParenR"/>
              <a:defRPr lang="ru-RU">
                <a:solidFill>
                  <a:schemeClr val="tx1"/>
                </a:solidFill>
              </a:defRPr>
            </a:lvl4pPr>
            <a:lvl5pPr marL="2171700" indent="-342900">
              <a:buFont typeface="+mj-lt"/>
              <a:buAutoNum type="arabicPeriod"/>
              <a:defRPr lang="ru-RU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ru-RU" noProof="0" dirty="0"/>
              <a:t>Щелкните, чтобы добавить содержимое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</p:txBody>
      </p:sp>
      <p:sp>
        <p:nvSpPr>
          <p:cNvPr id="9" name="Местозаполнитель содержимого 2">
            <a:extLst>
              <a:ext uri="{FF2B5EF4-FFF2-40B4-BE49-F238E27FC236}">
                <a16:creationId xmlns:a16="http://schemas.microsoft.com/office/drawing/2014/main" id="{65EC04E9-710E-36FF-FDD9-AD9A2C4892B2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28666" y="2477910"/>
            <a:ext cx="5029200" cy="3795570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lang="ru-RU">
                <a:solidFill>
                  <a:schemeClr val="tx1"/>
                </a:solidFill>
                <a:latin typeface="Calibri" panose="020F0502020204030204" pitchFamily="34" charset="0"/>
                <a:cs typeface="+mj-cs"/>
              </a:defRPr>
            </a:lvl1pPr>
            <a:lvl2pPr marL="800100" indent="-34290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ru-RU">
                <a:solidFill>
                  <a:schemeClr val="tx1"/>
                </a:solidFill>
                <a:latin typeface="Calibri Light" panose="020F0302020204030204" pitchFamily="34" charset="0"/>
                <a:cs typeface="+mn-cs"/>
              </a:defRPr>
            </a:lvl2pPr>
            <a:lvl3pPr marL="1200150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ru-RU">
                <a:solidFill>
                  <a:schemeClr val="tx1"/>
                </a:solidFill>
                <a:latin typeface="Calibri Light" panose="020F0302020204030204" pitchFamily="34" charset="0"/>
                <a:cs typeface="+mn-cs"/>
              </a:defRPr>
            </a:lvl3pPr>
            <a:lvl4pPr marL="1657350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ru-RU">
                <a:solidFill>
                  <a:schemeClr val="tx1"/>
                </a:solidFill>
                <a:latin typeface="Calibri Light" panose="020F0302020204030204" pitchFamily="34" charset="0"/>
                <a:cs typeface="+mn-cs"/>
              </a:defRPr>
            </a:lvl4pPr>
            <a:lvl5pPr marL="2114550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ru-RU">
                <a:solidFill>
                  <a:schemeClr val="tx1"/>
                </a:solidFill>
                <a:latin typeface="Calibri Light" panose="020F0302020204030204" pitchFamily="34" charset="0"/>
                <a:cs typeface="+mn-cs"/>
              </a:defRPr>
            </a:lvl5pPr>
          </a:lstStyle>
          <a:p>
            <a:pPr lvl="0" rtl="0"/>
            <a:r>
              <a:rPr lang="ru-RU" noProof="0" dirty="0"/>
              <a:t>Щелкните, чтобы добавить содержимое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48" name="Местозаполнитель даты 1">
            <a:extLst>
              <a:ext uri="{FF2B5EF4-FFF2-40B4-BE49-F238E27FC236}">
                <a16:creationId xmlns:a16="http://schemas.microsoft.com/office/drawing/2014/main" id="{2DCC7554-6615-4584-921E-91285C62C0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09560" y="6409944"/>
            <a:ext cx="3703320" cy="448056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noProof="0" dirty="0"/>
              <a:t>20ГГ</a:t>
            </a:r>
          </a:p>
        </p:txBody>
      </p:sp>
      <p:sp>
        <p:nvSpPr>
          <p:cNvPr id="49" name="Местозаполнитель номера слайда 3">
            <a:extLst>
              <a:ext uri="{FF2B5EF4-FFF2-40B4-BE49-F238E27FC236}">
                <a16:creationId xmlns:a16="http://schemas.microsoft.com/office/drawing/2014/main" id="{564CDF61-B448-4746-A22C-52C864C15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744" y="6409944"/>
            <a:ext cx="438912" cy="448056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C01389E6-C847-4AD0-B56D-D205B2EAB1EE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7574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latin typeface="Calibri Light" panose="020F0302020204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latin typeface="Calibri Light" panose="020F0302020204030204" pitchFamily="34" charset="0"/>
            </a:endParaRPr>
          </a:p>
        </p:txBody>
      </p:sp>
      <p:sp>
        <p:nvSpPr>
          <p:cNvPr id="2" name="Местозаполнитель заголовка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defPPr>
              <a:defRPr lang="ru-RU"/>
            </a:defPPr>
          </a:lstStyle>
          <a:p>
            <a:pPr rtl="0"/>
            <a:r>
              <a:rPr lang="ru-RU" dirty="0"/>
              <a:t>Щелкните, чтобы изменить главный стиль заголовка</a:t>
            </a:r>
          </a:p>
        </p:txBody>
      </p:sp>
      <p:sp>
        <p:nvSpPr>
          <p:cNvPr id="3" name="Местозаполнитель текста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defPPr>
              <a:defRPr lang="ru-RU"/>
            </a:defPPr>
          </a:lstStyle>
          <a:p>
            <a:pPr lvl="0" rtl="0"/>
            <a:r>
              <a:rPr lang="ru-RU" dirty="0"/>
              <a:t>Щелкните, чтобы изменить главные стили текста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4" name="Местозаполнитель даты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ru-RU" sz="800" cap="all" spc="300" baseline="0">
                <a:solidFill>
                  <a:srgbClr val="FFFFFF"/>
                </a:solidFill>
                <a:latin typeface="Calibri Light" panose="020F0302020204030204" pitchFamily="34" charset="0"/>
              </a:defRPr>
            </a:lvl1pPr>
          </a:lstStyle>
          <a:p>
            <a:r>
              <a:rPr lang="en-US"/>
              <a:t>20ГГ</a:t>
            </a:r>
            <a:endParaRPr lang="ru-RU" dirty="0"/>
          </a:p>
        </p:txBody>
      </p:sp>
      <p:sp>
        <p:nvSpPr>
          <p:cNvPr id="5" name="Местозаполнитель нижнего колонтитула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ru-RU" sz="800" b="1">
                <a:solidFill>
                  <a:schemeClr val="tx1"/>
                </a:solidFill>
                <a:latin typeface="Calibri" panose="020F0502020204030204" pitchFamily="34" charset="0"/>
                <a:cs typeface="+mj-cs"/>
              </a:defRPr>
            </a:lvl1pPr>
          </a:lstStyle>
          <a:p>
            <a:r>
              <a:rPr lang="ru-RU" dirty="0"/>
              <a:t>Заголовок презентации</a:t>
            </a:r>
          </a:p>
        </p:txBody>
      </p:sp>
      <p:sp>
        <p:nvSpPr>
          <p:cNvPr id="6" name="Местозаполнитель номера слайда 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ru-RU" sz="800">
                <a:solidFill>
                  <a:srgbClr val="FFFFFF"/>
                </a:solidFill>
                <a:latin typeface="Calibri Light" panose="020F0302020204030204" pitchFamily="34" charset="0"/>
              </a:defRPr>
            </a:lvl1pPr>
          </a:lstStyle>
          <a:p>
            <a:fld id="{C01389E6-C847-4AD0-B56D-D205B2EAB1EE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6BAD9865-E3DF-48D7-CECC-4E72D4BD6D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6409177"/>
            <a:ext cx="12192000" cy="456774"/>
            <a:chOff x="0" y="6401226"/>
            <a:chExt cx="12192000" cy="456774"/>
          </a:xfrm>
        </p:grpSpPr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2A4468CB-C30D-82B9-5761-D8A6D6C1B0C1}"/>
                </a:ext>
              </a:extLst>
            </p:cNvPr>
            <p:cNvSpPr/>
            <p:nvPr/>
          </p:nvSpPr>
          <p:spPr>
            <a:xfrm rot="10800000" flipH="1">
              <a:off x="0" y="6401226"/>
              <a:ext cx="12192000" cy="456773"/>
            </a:xfrm>
            <a:prstGeom prst="rect">
              <a:avLst/>
            </a:prstGeom>
            <a:gradFill>
              <a:gsLst>
                <a:gs pos="14000">
                  <a:schemeClr val="accent4">
                    <a:alpha val="28000"/>
                  </a:schemeClr>
                </a:gs>
                <a:gs pos="100000">
                  <a:schemeClr val="accent5">
                    <a:alpha val="85000"/>
                  </a:schemeClr>
                </a:gs>
              </a:gsLst>
              <a:lin ang="6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Calibri Light" panose="020F0302020204030204" pitchFamily="34" charset="0"/>
              </a:endParaRPr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id="{C3A3149B-9E2E-5045-5FE0-646D9BA81EAB}"/>
                </a:ext>
              </a:extLst>
            </p:cNvPr>
            <p:cNvSpPr/>
            <p:nvPr/>
          </p:nvSpPr>
          <p:spPr>
            <a:xfrm flipH="1">
              <a:off x="4038602" y="6401228"/>
              <a:ext cx="8153398" cy="456772"/>
            </a:xfrm>
            <a:prstGeom prst="rect">
              <a:avLst/>
            </a:prstGeom>
            <a:gradFill>
              <a:gsLst>
                <a:gs pos="9000">
                  <a:schemeClr val="accent2">
                    <a:lumMod val="60000"/>
                    <a:lumOff val="40000"/>
                    <a:alpha val="55000"/>
                  </a:schemeClr>
                </a:gs>
                <a:gs pos="99000">
                  <a:schemeClr val="accent2"/>
                </a:gs>
              </a:gsLst>
              <a:lin ang="14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>
                <a:latin typeface="Calibri Light" panose="020F03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6371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20" r:id="rId3"/>
    <p:sldLayoutId id="2147483704" r:id="rId4"/>
    <p:sldLayoutId id="2147483724" r:id="rId5"/>
    <p:sldLayoutId id="2147483721" r:id="rId6"/>
    <p:sldLayoutId id="2147483725" r:id="rId7"/>
    <p:sldLayoutId id="2147483726" r:id="rId8"/>
    <p:sldLayoutId id="2147483722" r:id="rId9"/>
    <p:sldLayoutId id="2147483727" r:id="rId10"/>
    <p:sldLayoutId id="2147483723" r:id="rId11"/>
    <p:sldLayoutId id="2147483709" r:id="rId12"/>
    <p:sldLayoutId id="2147483717" r:id="rId13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ru-RU" sz="3600" b="1" i="0" kern="1200" cap="all" spc="700" baseline="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lang="ru-RU" sz="20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lang="ru-RU" sz="20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lang="ru-RU" sz="16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lang="ru-RU" sz="16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0E0F0A-3BC6-A4BF-0161-DCE0CBC0C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8045" y="2969167"/>
            <a:ext cx="8388774" cy="1506835"/>
          </a:xfrm>
        </p:spPr>
        <p:txBody>
          <a:bodyPr rtlCol="0">
            <a:normAutofit/>
          </a:bodyPr>
          <a:lstStyle>
            <a:defPPr>
              <a:defRPr lang="ru-RU"/>
            </a:defPPr>
          </a:lstStyle>
          <a:p>
            <a:pPr rtl="0"/>
            <a:r>
              <a:rPr lang="ru-RU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Образ «потерянного поколения» в творчестве Эриха Марии Ремарка и его отражение в современном обществе.</a:t>
            </a:r>
            <a:r>
              <a:rPr lang="ru-RU" sz="2000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FDDEA7-3C31-4E39-83D4-C849B2C54092}"/>
              </a:ext>
            </a:extLst>
          </p:cNvPr>
          <p:cNvSpPr txBox="1"/>
          <p:nvPr/>
        </p:nvSpPr>
        <p:spPr>
          <a:xfrm>
            <a:off x="2539999" y="515571"/>
            <a:ext cx="711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</a:rPr>
              <a:t>Муниципальное автономное открытое учреждение средняя общеобразовательная школа №38</a:t>
            </a:r>
          </a:p>
          <a:p>
            <a:pPr algn="ctr"/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</a:rPr>
              <a:t>им. В.М. Борисова города Калининград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A558B6-7BB6-4157-9556-7F31E83943DE}"/>
              </a:ext>
            </a:extLst>
          </p:cNvPr>
          <p:cNvSpPr txBox="1"/>
          <p:nvPr/>
        </p:nvSpPr>
        <p:spPr>
          <a:xfrm>
            <a:off x="4146549" y="1795101"/>
            <a:ext cx="38989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Индивидуальный проект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F8C460-F3A5-4165-A7E3-F8AB3D72FFD9}"/>
              </a:ext>
            </a:extLst>
          </p:cNvPr>
          <p:cNvSpPr txBox="1"/>
          <p:nvPr/>
        </p:nvSpPr>
        <p:spPr>
          <a:xfrm>
            <a:off x="6891867" y="5293836"/>
            <a:ext cx="522393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</a:rPr>
              <a:t>Авторы: Гулько Светлана и Круковская Арина</a:t>
            </a:r>
          </a:p>
          <a:p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</a:rPr>
              <a:t>Класс: 10 «В»</a:t>
            </a:r>
          </a:p>
          <a:p>
            <a:r>
              <a:rPr lang="ru-RU">
                <a:latin typeface="Cambria Math" panose="02040503050406030204" pitchFamily="18" charset="0"/>
                <a:ea typeface="Cambria Math" panose="02040503050406030204" pitchFamily="18" charset="0"/>
              </a:rPr>
              <a:t>Научный </a:t>
            </a:r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</a:rPr>
              <a:t>руководитель: </a:t>
            </a:r>
            <a:r>
              <a:rPr lang="ru-RU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Петкус</a:t>
            </a:r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</a:rPr>
              <a:t> Галина Николаевна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D28AEF-F4F0-4738-88EF-365164569322}"/>
              </a:ext>
            </a:extLst>
          </p:cNvPr>
          <p:cNvSpPr txBox="1"/>
          <p:nvPr/>
        </p:nvSpPr>
        <p:spPr>
          <a:xfrm>
            <a:off x="321733" y="5570835"/>
            <a:ext cx="189653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</a:rPr>
              <a:t>г. Калининград</a:t>
            </a:r>
          </a:p>
          <a:p>
            <a:r>
              <a:rPr lang="ru-RU" dirty="0">
                <a:latin typeface="Cambria Math" panose="02040503050406030204" pitchFamily="18" charset="0"/>
                <a:ea typeface="Cambria Math" panose="02040503050406030204" pitchFamily="18" charset="0"/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899882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CF0D58-25AA-4771-41E5-144B064DE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9461" y="548640"/>
            <a:ext cx="5148469" cy="3291840"/>
          </a:xfrm>
        </p:spPr>
        <p:txBody>
          <a:bodyPr rtlCol="0">
            <a:normAutofit/>
          </a:bodyPr>
          <a:lstStyle>
            <a:defPPr>
              <a:defRPr lang="ru-RU"/>
            </a:defPPr>
          </a:lstStyle>
          <a:p>
            <a:pPr rtl="0"/>
            <a:r>
              <a:rPr lang="ru-RU" sz="2800" spc="600" dirty="0">
                <a:latin typeface="Cambria Math" panose="02040503050406030204" pitchFamily="18" charset="0"/>
                <a:ea typeface="Cambria Math" panose="02040503050406030204" pitchFamily="18" charset="0"/>
              </a:rPr>
              <a:t>2.2 Ключевые элементы образа «потерянного поколения» в произведениях Ремарка. </a:t>
            </a:r>
          </a:p>
        </p:txBody>
      </p:sp>
      <p:sp>
        <p:nvSpPr>
          <p:cNvPr id="4" name="Местозаполнитель номера слайда 3">
            <a:extLst>
              <a:ext uri="{FF2B5EF4-FFF2-40B4-BE49-F238E27FC236}">
                <a16:creationId xmlns:a16="http://schemas.microsoft.com/office/drawing/2014/main" id="{2ED001CD-F36F-2601-8FDD-1BC823CA2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744" y="6409944"/>
            <a:ext cx="438912" cy="448056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C01389E6-C847-4AD0-B56D-D205B2EAB1EE}" type="slidenum">
              <a:rPr lang="ru-RU" smtClean="0"/>
              <a:pPr rtl="0"/>
              <a:t>10</a:t>
            </a:fld>
            <a:endParaRPr lang="ru-RU" dirty="0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EFB13A72-DD67-482F-911C-EB973E04B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1" y="548640"/>
            <a:ext cx="5148469" cy="5395059"/>
          </a:xfrm>
        </p:spPr>
        <p:txBody>
          <a:bodyPr/>
          <a:lstStyle/>
          <a:p>
            <a:pPr marL="0" indent="0" algn="just">
              <a:buNone/>
            </a:pPr>
            <a:r>
              <a:rPr lang="ru-RU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В произведениях Ремарка отражены ключевые элементы образа «потерянного поколения»:</a:t>
            </a:r>
          </a:p>
          <a:p>
            <a:pPr marL="0" indent="0" algn="just">
              <a:buNone/>
            </a:pPr>
            <a:r>
              <a:rPr lang="ru-RU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1. Война: Большинство персонажей - ветераны Первой мировой, война повлияла на их мировоззрение.</a:t>
            </a:r>
          </a:p>
          <a:p>
            <a:pPr marL="0" indent="0" algn="just">
              <a:buNone/>
            </a:pPr>
            <a:r>
              <a:rPr lang="ru-RU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2. Разрушение иллюзий: Герои-идеалисты осознают, что их мечты разрушены войной.</a:t>
            </a:r>
          </a:p>
          <a:p>
            <a:pPr marL="0" indent="0" algn="just">
              <a:buNone/>
            </a:pPr>
            <a:r>
              <a:rPr lang="ru-RU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3. Отчуждение и одиночество: Персонажи испытывают чувство отчуждения, особенно в мирной жизни.</a:t>
            </a:r>
          </a:p>
          <a:p>
            <a:pPr marL="0" indent="0" algn="just">
              <a:buNone/>
            </a:pPr>
            <a:r>
              <a:rPr lang="ru-RU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4. Поиск смысла жизни: Герои ищут новый смысл после войны, разрушившей их надежды.</a:t>
            </a:r>
          </a:p>
          <a:p>
            <a:pPr marL="0" indent="0" algn="just">
              <a:buNone/>
            </a:pPr>
            <a:r>
              <a:rPr lang="ru-RU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5. «Потерянное поколение»: Персонажи не могут адаптироваться к мирной жизни, чувствуют себя потерянными.</a:t>
            </a:r>
          </a:p>
          <a:p>
            <a:pPr marL="0" indent="0" algn="just">
              <a:buNone/>
            </a:pPr>
            <a:r>
              <a:rPr lang="ru-RU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6. Тема дружбы: Дружба солдат становится единственной поддержкой в бессмысленном мире.</a:t>
            </a:r>
          </a:p>
          <a:p>
            <a:pPr marL="0" indent="0" algn="just">
              <a:buNone/>
            </a:pPr>
            <a:r>
              <a:rPr lang="ru-RU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7. Цинизм: Герои испытывают глубокий цинизм к обществу, травмированные войной.</a:t>
            </a:r>
          </a:p>
        </p:txBody>
      </p:sp>
    </p:spTree>
    <p:extLst>
      <p:ext uri="{BB962C8B-B14F-4D97-AF65-F5344CB8AC3E}">
        <p14:creationId xmlns:p14="http://schemas.microsoft.com/office/powerpoint/2010/main" val="227943597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306654-0C52-B309-B287-DCD191AB2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401" y="80592"/>
            <a:ext cx="5519884" cy="3710115"/>
          </a:xfrm>
        </p:spPr>
        <p:txBody>
          <a:bodyPr rtlCol="0">
            <a:normAutofit/>
          </a:bodyPr>
          <a:lstStyle>
            <a:defPPr>
              <a:defRPr lang="ru-RU"/>
            </a:defPPr>
          </a:lstStyle>
          <a:p>
            <a:pPr rtl="0"/>
            <a:r>
              <a:rPr lang="ru-RU" sz="2800" spc="600" dirty="0">
                <a:latin typeface="Cambria Math" panose="02040503050406030204" pitchFamily="18" charset="0"/>
                <a:ea typeface="Cambria Math" panose="02040503050406030204" pitchFamily="18" charset="0"/>
              </a:rPr>
              <a:t>2.3 Влияние произведений Ремарка на мировую литературу.</a:t>
            </a:r>
          </a:p>
        </p:txBody>
      </p:sp>
      <p:sp>
        <p:nvSpPr>
          <p:cNvPr id="5" name="Местозаполнитель содержимого 4">
            <a:extLst>
              <a:ext uri="{FF2B5EF4-FFF2-40B4-BE49-F238E27FC236}">
                <a16:creationId xmlns:a16="http://schemas.microsoft.com/office/drawing/2014/main" id="{CC54EF62-25FE-1502-341A-E039FF0E782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333068" y="364066"/>
            <a:ext cx="5681132" cy="5706533"/>
          </a:xfrm>
        </p:spPr>
        <p:txBody>
          <a:bodyPr rtlCol="0"/>
          <a:lstStyle>
            <a:defPPr>
              <a:defRPr lang="ru-RU"/>
            </a:defPPr>
          </a:lstStyle>
          <a:p>
            <a:pPr algn="just" rtl="0"/>
            <a:r>
              <a:rPr lang="ru-RU" b="1" dirty="0">
                <a:latin typeface="Cambria Math" panose="02040503050406030204" pitchFamily="18" charset="0"/>
                <a:ea typeface="Cambria Math" panose="02040503050406030204" pitchFamily="18" charset="0"/>
              </a:rPr>
              <a:t>Эрих Мария Ремарк, писатель "потерянного поколения", оказал огромное влияние на мировую литературу. Его романы о войне и её последствиях стали классикой, а герои - культовыми. Ремарк показал разрушительное влияние войны на человека, что делает его произведения актуальными и сегодня. Его стиль и персонажи повлияли на развитие литературы в целом. Произведения Ремарка остаются одними из самых значимых в мировой культуре.</a:t>
            </a:r>
          </a:p>
          <a:p>
            <a:pPr algn="just" rtl="0"/>
            <a:r>
              <a:rPr lang="ru-RU" dirty="0"/>
              <a:t>  </a:t>
            </a:r>
          </a:p>
        </p:txBody>
      </p:sp>
      <p:sp>
        <p:nvSpPr>
          <p:cNvPr id="4" name="Местозаполнитель номера слайда 3">
            <a:extLst>
              <a:ext uri="{FF2B5EF4-FFF2-40B4-BE49-F238E27FC236}">
                <a16:creationId xmlns:a16="http://schemas.microsoft.com/office/drawing/2014/main" id="{6DE0C6C8-BBF8-D6DB-5F26-A9F1C44BB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744" y="6409944"/>
            <a:ext cx="438912" cy="448056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C01389E6-C847-4AD0-B56D-D205B2EAB1EE}" type="slidenum">
              <a:rPr lang="ru-RU" smtClean="0"/>
              <a:pPr rtl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8395268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1">
            <a:extLst>
              <a:ext uri="{FF2B5EF4-FFF2-40B4-BE49-F238E27FC236}">
                <a16:creationId xmlns:a16="http://schemas.microsoft.com/office/drawing/2014/main" id="{12E218FC-7F01-4E41-8EF5-5051F258D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5710" y="292706"/>
            <a:ext cx="5228490" cy="5810678"/>
          </a:xfrm>
        </p:spPr>
        <p:txBody>
          <a:bodyPr>
            <a:normAutofit/>
          </a:bodyPr>
          <a:lstStyle/>
          <a:p>
            <a:r>
              <a:rPr lang="ru-RU" sz="2800" spc="600" dirty="0">
                <a:latin typeface="Cambria Math" panose="02040503050406030204" pitchFamily="18" charset="0"/>
                <a:ea typeface="Cambria Math" panose="02040503050406030204" pitchFamily="18" charset="0"/>
              </a:rPr>
              <a:t>2.4 Сравнение «потерянного поколения» в произведениях Ремарка и в наше время.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2C000CC-A09B-4D7C-849F-3AEEC37C9BBE}"/>
              </a:ext>
            </a:extLst>
          </p:cNvPr>
          <p:cNvSpPr txBox="1"/>
          <p:nvPr/>
        </p:nvSpPr>
        <p:spPr>
          <a:xfrm>
            <a:off x="177800" y="1717975"/>
            <a:ext cx="6214533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В произведениях Ремарка</a:t>
            </a:r>
            <a:r>
              <a:rPr lang="en-US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«</a:t>
            </a:r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На Западном фронте без перемен» и «Три товарища» герои отражают понятие «потерянного поколения», столкнувшегося с последствиями Первой мировой войны. Они возвращаются домой с травмами, разочарованиями и утратой жизненных перспектив.</a:t>
            </a:r>
          </a:p>
          <a:p>
            <a:pPr algn="just"/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В современном обществе молодое поколение также испытывает сложности из-за экономических проблем, социального неравенства и изменений в технологиях. Они сталкиваются с депрессией, тревогой и неуверенностью в будущем.</a:t>
            </a:r>
          </a:p>
          <a:p>
            <a:pPr algn="just"/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«Потерянное поколение» в литературе и реальности отражает глубокие эмоциональные потрясения, вызванные трудностями и потерями. Эта проблема актуальна и сегодня, поэтому важно поддерживать и понимать тех, кто сталкивается с этим. (Приложение 1)</a:t>
            </a:r>
          </a:p>
        </p:txBody>
      </p:sp>
    </p:spTree>
    <p:extLst>
      <p:ext uri="{BB962C8B-B14F-4D97-AF65-F5344CB8AC3E}">
        <p14:creationId xmlns:p14="http://schemas.microsoft.com/office/powerpoint/2010/main" val="43651737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5539BBA7-F46A-786D-6CB8-675C7A487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493" y="177799"/>
            <a:ext cx="10241280" cy="853101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Приложение 1</a:t>
            </a:r>
          </a:p>
        </p:txBody>
      </p:sp>
      <p:graphicFrame>
        <p:nvGraphicFramePr>
          <p:cNvPr id="4" name="Местозаполнитель таблицы 3">
            <a:extLst>
              <a:ext uri="{FF2B5EF4-FFF2-40B4-BE49-F238E27FC236}">
                <a16:creationId xmlns:a16="http://schemas.microsoft.com/office/drawing/2014/main" id="{F4289828-35DF-B98B-2E60-369E1EA831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369860"/>
              </p:ext>
            </p:extLst>
          </p:nvPr>
        </p:nvGraphicFramePr>
        <p:xfrm>
          <a:off x="712046" y="2859994"/>
          <a:ext cx="10767907" cy="2843739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5391574">
                  <a:extLst>
                    <a:ext uri="{9D8B030D-6E8A-4147-A177-3AD203B41FA5}">
                      <a16:colId xmlns:a16="http://schemas.microsoft.com/office/drawing/2014/main" val="2382218087"/>
                    </a:ext>
                  </a:extLst>
                </a:gridCol>
                <a:gridCol w="5376333">
                  <a:extLst>
                    <a:ext uri="{9D8B030D-6E8A-4147-A177-3AD203B41FA5}">
                      <a16:colId xmlns:a16="http://schemas.microsoft.com/office/drawing/2014/main" val="3953468724"/>
                    </a:ext>
                  </a:extLst>
                </a:gridCol>
              </a:tblGrid>
              <a:tr h="396419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400" b="1" cap="all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«Потерянное поколение» после Первой мировой войны.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400" cap="all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«Потерянное поколение» в современном обществе.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7107962"/>
                  </a:ext>
                </a:extLst>
              </a:tr>
              <a:tr h="521872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400" b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Возвращение домой с тяжелыми потерями и травмами после участия в войне. Столкновение с экономической нестабильностью и социальными неравенствами.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Столкновение с экономической нестабильностью и социальными неравенствами.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1386868"/>
                  </a:ext>
                </a:extLst>
              </a:tr>
              <a:tr h="521872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Чувство утраты, бесперспективности, страх перед будущим.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Потеря надежды из-за сложностей обеспечения своего будущего.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626418"/>
                  </a:ext>
                </a:extLst>
              </a:tr>
              <a:tr h="672056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Разочарование в невозможности вернуться к обычной жизни.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Стресс и депрессия из-за требований современной жизни.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482967"/>
                  </a:ext>
                </a:extLst>
              </a:tr>
              <a:tr h="521872"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Духовные потрясения и эмоциональные травмы.</a:t>
                      </a:r>
                    </a:p>
                    <a:p>
                      <a:pPr algn="ctr" rtl="0"/>
                      <a:endParaRPr lang="ru-RU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Духовные потрясения и эмоциональные травмы.	Душевные страдания и тревожность.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251906"/>
                  </a:ext>
                </a:extLst>
              </a:tr>
            </a:tbl>
          </a:graphicData>
        </a:graphic>
      </p:graphicFrame>
      <p:sp>
        <p:nvSpPr>
          <p:cNvPr id="6" name="Местозаполнитель номера слайда 5">
            <a:extLst>
              <a:ext uri="{FF2B5EF4-FFF2-40B4-BE49-F238E27FC236}">
                <a16:creationId xmlns:a16="http://schemas.microsoft.com/office/drawing/2014/main" id="{1BFDF3FA-E37C-4F01-AB1A-E1179A1A7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744" y="6409944"/>
            <a:ext cx="438912" cy="448056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C01389E6-C847-4AD0-B56D-D205B2EAB1EE}" type="slidenum">
              <a:rPr lang="ru-RU" smtClean="0"/>
              <a:pPr rtl="0"/>
              <a:t>13</a:t>
            </a:fld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111115-3EB1-4EBC-8B13-35757074AEC2}"/>
              </a:ext>
            </a:extLst>
          </p:cNvPr>
          <p:cNvSpPr txBox="1"/>
          <p:nvPr/>
        </p:nvSpPr>
        <p:spPr>
          <a:xfrm>
            <a:off x="550334" y="1154267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Сравнение «потерянного поколения» после Первой мировой войны и в современном обществе.</a:t>
            </a:r>
          </a:p>
        </p:txBody>
      </p:sp>
    </p:spTree>
    <p:extLst>
      <p:ext uri="{BB962C8B-B14F-4D97-AF65-F5344CB8AC3E}">
        <p14:creationId xmlns:p14="http://schemas.microsoft.com/office/powerpoint/2010/main" val="1153327679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186F80-7215-47FB-657E-C8F2797A72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>
            <a:extLst>
              <a:ext uri="{FF2B5EF4-FFF2-40B4-BE49-F238E27FC236}">
                <a16:creationId xmlns:a16="http://schemas.microsoft.com/office/drawing/2014/main" id="{A64777FC-99CE-D7D5-132F-9A5CD5126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7226" y="558800"/>
            <a:ext cx="5094318" cy="472440"/>
          </a:xfrm>
        </p:spPr>
        <p:txBody>
          <a:bodyPr rtlCol="0">
            <a:normAutofit/>
          </a:bodyPr>
          <a:lstStyle>
            <a:defPPr>
              <a:defRPr lang="ru-RU"/>
            </a:defPPr>
          </a:lstStyle>
          <a:p>
            <a:pPr rtl="0"/>
            <a:r>
              <a:rPr lang="ru-RU" sz="2800" spc="600" dirty="0">
                <a:latin typeface="Cambria Math" panose="02040503050406030204" pitchFamily="18" charset="0"/>
                <a:ea typeface="Cambria Math" panose="02040503050406030204" pitchFamily="18" charset="0"/>
              </a:rPr>
              <a:t>Заключение.</a:t>
            </a:r>
          </a:p>
        </p:txBody>
      </p:sp>
      <p:sp>
        <p:nvSpPr>
          <p:cNvPr id="6" name="Местозаполнитель номера слайда 5">
            <a:extLst>
              <a:ext uri="{FF2B5EF4-FFF2-40B4-BE49-F238E27FC236}">
                <a16:creationId xmlns:a16="http://schemas.microsoft.com/office/drawing/2014/main" id="{EE31A628-6E9B-44AE-A7C9-B2E987849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744" y="6409944"/>
            <a:ext cx="438912" cy="448056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C01389E6-C847-4AD0-B56D-D205B2EAB1EE}" type="slidenum">
              <a:rPr lang="ru-RU" smtClean="0"/>
              <a:pPr rtl="0"/>
              <a:t>14</a:t>
            </a:fld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FB08377-F15B-484A-86C0-B5988AD44B5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29421" r="17092"/>
          <a:stretch/>
        </p:blipFill>
        <p:spPr>
          <a:xfrm>
            <a:off x="0" y="0"/>
            <a:ext cx="6096000" cy="6409944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1404A51-4B96-4DF9-ABD6-7A9E52BB9D57}"/>
              </a:ext>
            </a:extLst>
          </p:cNvPr>
          <p:cNvSpPr txBox="1"/>
          <p:nvPr/>
        </p:nvSpPr>
        <p:spPr>
          <a:xfrm>
            <a:off x="6313885" y="1222992"/>
            <a:ext cx="546100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В результате исследования, образ «потерянного поколения» Эриха Ремарка в его произведениях символизирует трагедию миллионов людей, пострадавших от Первой мировой войны. Этот образ олицетворяет душевные страдания и моральные потрясения молодых людей, столкнувшихся с войной. Ремарк оставил неизгладимый след в литературе и культуре, исследуя психологические травмы войны. Его произведения остаются актуальными, напоминая о ценности жизни, мира и важности понимания последствий войны. </a:t>
            </a:r>
          </a:p>
        </p:txBody>
      </p:sp>
    </p:spTree>
    <p:extLst>
      <p:ext uri="{BB962C8B-B14F-4D97-AF65-F5344CB8AC3E}">
        <p14:creationId xmlns:p14="http://schemas.microsoft.com/office/powerpoint/2010/main" val="104888324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F7DFF1C7-AA5C-4D49-8310-D00D36F6E7A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alphaModFix amt="85000"/>
          </a:blip>
          <a:srcRect l="21999" t="-317" r="15552"/>
          <a:stretch/>
        </p:blipFill>
        <p:spPr>
          <a:xfrm>
            <a:off x="6523243" y="948047"/>
            <a:ext cx="2711967" cy="5431330"/>
          </a:xfrm>
        </p:spPr>
      </p:pic>
      <p:sp>
        <p:nvSpPr>
          <p:cNvPr id="17" name="Заголовок 11">
            <a:extLst>
              <a:ext uri="{FF2B5EF4-FFF2-40B4-BE49-F238E27FC236}">
                <a16:creationId xmlns:a16="http://schemas.microsoft.com/office/drawing/2014/main" id="{12E218FC-7F01-4E41-8EF5-5051F258D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25" y="652062"/>
            <a:ext cx="4915533" cy="295985"/>
          </a:xfrm>
        </p:spPr>
        <p:txBody>
          <a:bodyPr>
            <a:noAutofit/>
          </a:bodyPr>
          <a:lstStyle/>
          <a:p>
            <a:r>
              <a:rPr lang="ru-RU" sz="2800" spc="100" dirty="0">
                <a:latin typeface="Cambria Math" panose="02040503050406030204" pitchFamily="18" charset="0"/>
                <a:ea typeface="Cambria Math" panose="02040503050406030204" pitchFamily="18" charset="0"/>
              </a:rPr>
              <a:t>Введение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076691E-F894-4AC4-A6C0-1506D01A1C4E}"/>
              </a:ext>
            </a:extLst>
          </p:cNvPr>
          <p:cNvSpPr txBox="1"/>
          <p:nvPr/>
        </p:nvSpPr>
        <p:spPr>
          <a:xfrm>
            <a:off x="8949266" y="478622"/>
            <a:ext cx="3081867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«Мы были поколением,</a:t>
            </a:r>
            <a:br>
              <a:rPr lang="ru-RU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которое потеряло свои мечты, </a:t>
            </a:r>
            <a:br>
              <a:rPr lang="ru-RU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но научилось понимать и ценить</a:t>
            </a:r>
            <a:br>
              <a:rPr lang="ru-RU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те немногие радости, которые остались.»</a:t>
            </a:r>
            <a:br>
              <a:rPr lang="ru-RU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Эрих Мария Ремарк</a:t>
            </a: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3C979-F33E-4C17-8347-0363A4B25341}"/>
              </a:ext>
            </a:extLst>
          </p:cNvPr>
          <p:cNvSpPr txBox="1"/>
          <p:nvPr/>
        </p:nvSpPr>
        <p:spPr>
          <a:xfrm>
            <a:off x="201091" y="1536174"/>
            <a:ext cx="6019800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Актуальность темы исследования </a:t>
            </a:r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заключается в том, что в современном мире мало кто знает о том, как Первая мировая война повлияла на молодое поколение того времени. Произведения Э. М. Ремарка позволяют нам лучше понять психологию и мировоззрение людей, живших в сложную эпоху, что делает их актуальными и значимыми для современного читателя.</a:t>
            </a:r>
          </a:p>
          <a:p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1600" b="1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Новизна исследования </a:t>
            </a:r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состоит в том, что данная тема интересна для изучения, так как позволяет глубже понять творчество Ремарка и его взгляды на войну и ее последствия.</a:t>
            </a:r>
          </a:p>
          <a:p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1600" b="1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Цель проекта</a:t>
            </a:r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: изучить образ «потерянного поколения» и его влияние на творчества Э. М. Ремарка, выявить основные характеристики этого образа, его значимость для мировой литературы и его отражение в современном обществе.</a:t>
            </a:r>
            <a:b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endParaRPr lang="ru-RU" sz="16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141539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4A8AF5-09B8-C7DB-CEFA-6509CB985C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88D82881-F4FF-4D91-98AF-405E488ED37B}"/>
              </a:ext>
            </a:extLst>
          </p:cNvPr>
          <p:cNvSpPr txBox="1">
            <a:spLocks noGrp="1"/>
          </p:cNvSpPr>
          <p:nvPr>
            <p:ph type="body" sz="quarter" idx="14"/>
          </p:nvPr>
        </p:nvSpPr>
        <p:spPr>
          <a:xfrm>
            <a:off x="173831" y="1370616"/>
            <a:ext cx="11844337" cy="4116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1600" b="1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Задачи проекта</a:t>
            </a:r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  <a:b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1. Изучить биографию и творчество Ремарка.</a:t>
            </a:r>
            <a:b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2. Узнать, что такое «потерянное поколение».</a:t>
            </a:r>
            <a:b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3. Выяснить как Первая мировая война повлияла на формирование образа «потерянного поколения» в творчестве Э. М. Ремарка.</a:t>
            </a:r>
            <a:b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4. Выявить, как произведения Ремарка повлияли на мировую литературу. </a:t>
            </a:r>
            <a:b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5. Сравнить «потерянное поколение» в творчестве Ремарка и в наше время.</a:t>
            </a:r>
            <a:b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1600" b="1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Объект исследования</a:t>
            </a:r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: творчество Э. М. Ремарка.</a:t>
            </a:r>
            <a:b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1600" b="1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Предмет исследования</a:t>
            </a:r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: образ «потерянного поколения» в творчестве Э. М. Ремарка. </a:t>
            </a:r>
            <a:b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1600" b="1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Гипотеза</a:t>
            </a:r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: предположим, что произведения Ремарка являются отражением «потерянного поколения» и его творчество имеет актуальное значение в современном обществе.</a:t>
            </a:r>
            <a:b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1600" b="1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Методы исследования</a:t>
            </a:r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: изучение и анализ литературы, сравнение, поиск информации в интернете. </a:t>
            </a:r>
            <a:b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1600" b="1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Практическая значимость</a:t>
            </a:r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: данный материал может быть использован на уроках литературы, в качестве наглядного примера.</a:t>
            </a:r>
            <a:b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1600" b="1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Продукт работы</a:t>
            </a:r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: презентация.</a:t>
            </a:r>
            <a:b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endParaRPr lang="ru-RU" sz="16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4348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4A8AF5-09B8-C7DB-CEFA-6509CB985C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970361-7949-4D39-BB3A-D658CCC2A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160" y="279400"/>
            <a:ext cx="10241280" cy="469441"/>
          </a:xfrm>
        </p:spPr>
        <p:txBody>
          <a:bodyPr rtlCol="0">
            <a:normAutofit/>
          </a:bodyPr>
          <a:lstStyle>
            <a:defPPr>
              <a:defRPr lang="ru-RU"/>
            </a:defPPr>
          </a:lstStyle>
          <a:p>
            <a:pPr rtl="0"/>
            <a:r>
              <a:rPr lang="ru-RU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1.Теоретическая часть.</a:t>
            </a:r>
          </a:p>
        </p:txBody>
      </p:sp>
      <p:sp>
        <p:nvSpPr>
          <p:cNvPr id="3" name="Местозаполнитель текста 2">
            <a:extLst>
              <a:ext uri="{FF2B5EF4-FFF2-40B4-BE49-F238E27FC236}">
                <a16:creationId xmlns:a16="http://schemas.microsoft.com/office/drawing/2014/main" id="{7E4B975F-07F1-A2BB-E63E-B496DA38ECD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4733" y="1779886"/>
            <a:ext cx="11802533" cy="4841047"/>
          </a:xfrm>
        </p:spPr>
        <p:txBody>
          <a:bodyPr rtlCol="0">
            <a:noAutofit/>
          </a:bodyPr>
          <a:lstStyle>
            <a:defPPr>
              <a:defRPr lang="ru-RU"/>
            </a:defPPr>
          </a:lstStyle>
          <a:p>
            <a:pPr algn="just" rtl="0"/>
            <a:r>
              <a:rPr lang="ru-RU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Эрих Мария Ремарк родился в 1898 году в Оснабрюке. Он рано увлёкся литературой и отличался широким кругозором. В 1916 году Ремарка призвали на фронт Первой мировой войны, где он прослужил целый год. В 1928 году вышел его первый роман «На Западном фронте без перемен», принёсший ему мировую известность. Писатель затрагивал темы морали, любви и нравственности. В 1931 году опубликовали «Возвращение». После прихода к власти Гитлера в 1933 году Ремарк уехал из Германии. В эмиграции были изданы романы «Три товарища» (1936) и «Земля обетованная». Всего за свою карьеру Ремарк написал десятки романов, рассказов и несколько пьес, а также работал над сценариями для фильмов.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B583EA-9AD5-41CD-9C07-3268147E983C}"/>
              </a:ext>
            </a:extLst>
          </p:cNvPr>
          <p:cNvSpPr txBox="1"/>
          <p:nvPr/>
        </p:nvSpPr>
        <p:spPr>
          <a:xfrm>
            <a:off x="4292600" y="1072174"/>
            <a:ext cx="38438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latin typeface="Cambria Math" panose="02040503050406030204" pitchFamily="18" charset="0"/>
                <a:ea typeface="Cambria Math" panose="02040503050406030204" pitchFamily="18" charset="0"/>
              </a:rPr>
              <a:t>1.1 Биография Э. М. Ремарка.</a:t>
            </a:r>
          </a:p>
        </p:txBody>
      </p:sp>
    </p:spTree>
    <p:extLst>
      <p:ext uri="{BB962C8B-B14F-4D97-AF65-F5344CB8AC3E}">
        <p14:creationId xmlns:p14="http://schemas.microsoft.com/office/powerpoint/2010/main" val="201763426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306654-0C52-B309-B287-DCD191AB2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067" y="80592"/>
            <a:ext cx="5562217" cy="3710115"/>
          </a:xfrm>
        </p:spPr>
        <p:txBody>
          <a:bodyPr rtlCol="0">
            <a:normAutofit/>
          </a:bodyPr>
          <a:lstStyle>
            <a:defPPr>
              <a:defRPr lang="ru-RU"/>
            </a:defPPr>
          </a:lstStyle>
          <a:p>
            <a:pPr rtl="0"/>
            <a:r>
              <a:rPr lang="ru-RU" sz="2800" spc="600" dirty="0">
                <a:latin typeface="Cambria Math" panose="02040503050406030204" pitchFamily="18" charset="0"/>
                <a:ea typeface="Cambria Math" panose="02040503050406030204" pitchFamily="18" charset="0"/>
              </a:rPr>
              <a:t>1.2 Образ «потерянного поколения».</a:t>
            </a:r>
          </a:p>
        </p:txBody>
      </p:sp>
      <p:sp>
        <p:nvSpPr>
          <p:cNvPr id="5" name="Местозаполнитель содержимого 4">
            <a:extLst>
              <a:ext uri="{FF2B5EF4-FFF2-40B4-BE49-F238E27FC236}">
                <a16:creationId xmlns:a16="http://schemas.microsoft.com/office/drawing/2014/main" id="{CC54EF62-25FE-1502-341A-E039FF0E782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299582" y="270933"/>
            <a:ext cx="5562217" cy="5868077"/>
          </a:xfrm>
        </p:spPr>
        <p:txBody>
          <a:bodyPr rtlCol="0"/>
          <a:lstStyle>
            <a:defPPr>
              <a:defRPr lang="ru-RU"/>
            </a:defPPr>
          </a:lstStyle>
          <a:p>
            <a:pPr algn="just" rtl="0"/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Термин потерянное поколение» возникает в промежутке между двумя мировыми войнами. Термин приписывается американской писательнице Гертруде Стайн. «Потерянным поколением» на Западе называли молодых солдат-фронтовиков, участвовавших в Первой мировой войне и вернувшихся домой физически или морально искалеченными. После войны эти люди уже были неспособны вернуться к нормальной жизни. Им, пережившим ужасы и опасности войны, обычная жизнь казалась мелкой, серой, недостойной внимания.</a:t>
            </a:r>
          </a:p>
          <a:p>
            <a:pPr rtl="0"/>
            <a:endParaRPr lang="ru-RU" dirty="0"/>
          </a:p>
        </p:txBody>
      </p:sp>
      <p:sp>
        <p:nvSpPr>
          <p:cNvPr id="4" name="Местозаполнитель номера слайда 3">
            <a:extLst>
              <a:ext uri="{FF2B5EF4-FFF2-40B4-BE49-F238E27FC236}">
                <a16:creationId xmlns:a16="http://schemas.microsoft.com/office/drawing/2014/main" id="{6DE0C6C8-BBF8-D6DB-5F26-A9F1C44BB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744" y="6409944"/>
            <a:ext cx="438912" cy="448056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C01389E6-C847-4AD0-B56D-D205B2EAB1EE}" type="slidenum">
              <a:rPr lang="ru-RU" smtClean="0"/>
              <a:pPr rtl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8736108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1BA658-E676-AD88-DD25-2C15C78CC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1250" y="548640"/>
            <a:ext cx="5486400" cy="3651513"/>
          </a:xfrm>
        </p:spPr>
        <p:txBody>
          <a:bodyPr rtlCol="0">
            <a:normAutofit/>
          </a:bodyPr>
          <a:lstStyle>
            <a:defPPr>
              <a:defRPr lang="ru-RU"/>
            </a:defPPr>
          </a:lstStyle>
          <a:p>
            <a:pPr rtl="0"/>
            <a:r>
              <a:rPr lang="ru-RU" sz="2800" spc="600" dirty="0">
                <a:latin typeface="Cambria Math" panose="02040503050406030204" pitchFamily="18" charset="0"/>
                <a:ea typeface="Cambria Math" panose="02040503050406030204" pitchFamily="18" charset="0"/>
              </a:rPr>
              <a:t>1.3 Формирование образа «потерянного поколения» в творчестве Ремарка.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9D87C6-D760-4CAE-BE35-79F475BBE0B9}"/>
              </a:ext>
            </a:extLst>
          </p:cNvPr>
          <p:cNvSpPr txBox="1"/>
          <p:nvPr/>
        </p:nvSpPr>
        <p:spPr>
          <a:xfrm>
            <a:off x="95250" y="1464733"/>
            <a:ext cx="5486400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Ремарк видел ужасы Первой мировой войны, и его опыт кровопролития и разрушений отразился в его произведениях. Опубликованный роман «На Западном фронте без перемен» стал основой для дальнейшего творчества писателя.</a:t>
            </a:r>
          </a:p>
          <a:p>
            <a:pPr algn="just"/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В своих произведениях Ремарк ярко выразил печаль и разочарование по поводу негативного воздействия Первой мировой войны на молодёжь. Он описывал не только муки и ужасы, которые испытали солдаты на фронте, но и огромные потери после окончания войны. Ремарк говорил о потерянном поколении, имея в виду тех, кто лишился молодости и светлого будущего из-за жестокости войны.</a:t>
            </a:r>
          </a:p>
        </p:txBody>
      </p:sp>
    </p:spTree>
    <p:extLst>
      <p:ext uri="{BB962C8B-B14F-4D97-AF65-F5344CB8AC3E}">
        <p14:creationId xmlns:p14="http://schemas.microsoft.com/office/powerpoint/2010/main" val="3950221529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0D1D41-5286-2B6E-EE70-7893A03CD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093" y="118194"/>
            <a:ext cx="10241280" cy="1234440"/>
          </a:xfrm>
        </p:spPr>
        <p:txBody>
          <a:bodyPr rtlCol="0">
            <a:normAutofit/>
          </a:bodyPr>
          <a:lstStyle>
            <a:defPPr>
              <a:defRPr lang="ru-RU"/>
            </a:defPPr>
          </a:lstStyle>
          <a:p>
            <a:pPr rtl="0"/>
            <a:r>
              <a:rPr lang="ru-RU" sz="2800" spc="600" dirty="0">
                <a:latin typeface="Cambria Math" panose="02040503050406030204" pitchFamily="18" charset="0"/>
                <a:ea typeface="Cambria Math" panose="02040503050406030204" pitchFamily="18" charset="0"/>
              </a:rPr>
              <a:t>1.4 «Потерянное поколение» в наше время.</a:t>
            </a:r>
          </a:p>
        </p:txBody>
      </p:sp>
      <p:sp>
        <p:nvSpPr>
          <p:cNvPr id="3" name="Местозаполнитель содержимого 2">
            <a:extLst>
              <a:ext uri="{FF2B5EF4-FFF2-40B4-BE49-F238E27FC236}">
                <a16:creationId xmlns:a16="http://schemas.microsoft.com/office/drawing/2014/main" id="{314C37A0-451F-A5BA-50DE-F50D2BE3A81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69278" y="1906436"/>
            <a:ext cx="10515095" cy="3045127"/>
          </a:xfrm>
        </p:spPr>
        <p:txBody>
          <a:bodyPr rtlCol="0"/>
          <a:lstStyle>
            <a:defPPr>
              <a:defRPr lang="ru-RU"/>
            </a:defPPr>
          </a:lstStyle>
          <a:p>
            <a:pPr algn="just" rtl="0"/>
            <a:r>
              <a:rPr lang="ru-RU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Современные молодые люди сталкиваются с уникальными проблемами из-за развития технологий, изменения культурных норм и экономической нестабильности. Одна из главных проблем — психическое здоровье. Социальные сети, давление успеха и неуверенность в будущем способствуют тревоге и депрессии. </a:t>
            </a:r>
            <a:r>
              <a:rPr lang="ru-RU" sz="18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Киберзапугивание</a:t>
            </a:r>
            <a:r>
              <a:rPr lang="ru-RU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становится всё более распространённым. Многие молодые люди сомневаются в выборе карьеры из-за давления и неизвестности.</a:t>
            </a:r>
          </a:p>
        </p:txBody>
      </p:sp>
      <p:sp>
        <p:nvSpPr>
          <p:cNvPr id="5" name="Местозаполнитель номера слайда 4">
            <a:extLst>
              <a:ext uri="{FF2B5EF4-FFF2-40B4-BE49-F238E27FC236}">
                <a16:creationId xmlns:a16="http://schemas.microsoft.com/office/drawing/2014/main" id="{513D02C0-0922-7872-ED77-5519F8213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744" y="6409944"/>
            <a:ext cx="438912" cy="448056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C01389E6-C847-4AD0-B56D-D205B2EAB1EE}" type="slidenum">
              <a:rPr lang="ru-RU" smtClean="0"/>
              <a:pPr rtl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1109426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Заголовок 23">
            <a:extLst>
              <a:ext uri="{FF2B5EF4-FFF2-40B4-BE49-F238E27FC236}">
                <a16:creationId xmlns:a16="http://schemas.microsoft.com/office/drawing/2014/main" id="{27C1F976-19D9-4B3A-5154-7A1274E08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1431" y="118701"/>
            <a:ext cx="7126530" cy="495068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sz="2800" spc="600" dirty="0">
                <a:latin typeface="Cambria Math" panose="02040503050406030204" pitchFamily="18" charset="0"/>
                <a:ea typeface="Cambria Math" panose="02040503050406030204" pitchFamily="18" charset="0"/>
              </a:rPr>
              <a:t>2. Практическая часть.</a:t>
            </a:r>
          </a:p>
        </p:txBody>
      </p:sp>
      <p:sp>
        <p:nvSpPr>
          <p:cNvPr id="26" name="Местозаполнитель содержимого 25">
            <a:extLst>
              <a:ext uri="{FF2B5EF4-FFF2-40B4-BE49-F238E27FC236}">
                <a16:creationId xmlns:a16="http://schemas.microsoft.com/office/drawing/2014/main" id="{C746A096-1F10-75ED-9DB7-57ED932FACB5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445001" y="1725761"/>
            <a:ext cx="7399866" cy="4684183"/>
          </a:xfrm>
        </p:spPr>
        <p:txBody>
          <a:bodyPr rtlCol="0"/>
          <a:lstStyle>
            <a:defPPr>
              <a:defRPr lang="ru-RU"/>
            </a:defPPr>
          </a:lstStyle>
          <a:p>
            <a:pPr algn="just" rtl="0"/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Тема романа «Три товарища» - дружба, любовь и потеря. Ремарк показывает борьбу героев с трудностями, но также место в этом мире для счастья.  </a:t>
            </a:r>
          </a:p>
          <a:p>
            <a:pPr algn="just" rtl="0"/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Главная мысль - что настоящая дружба и любовь могут противостоять жизненным невзгодам и быть смыслом в мире страданий. Ремарк изображает героев, ищущих утешение в дружбе в мире, изувеченном войной. Даже в мрачные времена люди сохраняют человечность и находят счастье в простом.</a:t>
            </a:r>
          </a:p>
          <a:p>
            <a:pPr algn="just" rtl="0"/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Главные герои - представители «потерянного поколения», вернувшиеся с войны искалеченными. Они столкнулись с реальностью послевоенного мира, полного проблем, потеряли веру в идеалы и общество. Их образ жизни отражает потерянность и безысходность. Герои ищут утешение в дружбе и алкоголе, но не находят истинного счастья и смысла.</a:t>
            </a:r>
          </a:p>
        </p:txBody>
      </p:sp>
      <p:sp>
        <p:nvSpPr>
          <p:cNvPr id="8" name="Местозаполнитель номера слайда 7">
            <a:extLst>
              <a:ext uri="{FF2B5EF4-FFF2-40B4-BE49-F238E27FC236}">
                <a16:creationId xmlns:a16="http://schemas.microsoft.com/office/drawing/2014/main" id="{8A865451-9850-B9FC-5CD5-D14FD2784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744" y="6409944"/>
            <a:ext cx="438912" cy="448056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C01389E6-C847-4AD0-B56D-D205B2EAB1EE}" type="slidenum">
              <a:rPr lang="ru-RU" smtClean="0"/>
              <a:pPr rtl="0"/>
              <a:t>8</a:t>
            </a:fld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4A4BB905-E570-4AC1-8B38-71D3D456B34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5025" r="14203"/>
          <a:stretch/>
        </p:blipFill>
        <p:spPr>
          <a:xfrm>
            <a:off x="0" y="0"/>
            <a:ext cx="4041648" cy="6409944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1F261F5-4957-4B33-B23C-AE04C612C6C1}"/>
              </a:ext>
            </a:extLst>
          </p:cNvPr>
          <p:cNvSpPr txBox="1"/>
          <p:nvPr/>
        </p:nvSpPr>
        <p:spPr>
          <a:xfrm>
            <a:off x="4445001" y="79020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latin typeface="Cambria Math" panose="02040503050406030204" pitchFamily="18" charset="0"/>
                <a:ea typeface="Cambria Math" panose="02040503050406030204" pitchFamily="18" charset="0"/>
              </a:rPr>
              <a:t>2.1 Анализ произведений Ремарка («Три товарища», «На Западном фронте без перемен»).</a:t>
            </a:r>
          </a:p>
        </p:txBody>
      </p:sp>
    </p:spTree>
    <p:extLst>
      <p:ext uri="{BB962C8B-B14F-4D97-AF65-F5344CB8AC3E}">
        <p14:creationId xmlns:p14="http://schemas.microsoft.com/office/powerpoint/2010/main" val="3365604883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Заголовок 23">
            <a:extLst>
              <a:ext uri="{FF2B5EF4-FFF2-40B4-BE49-F238E27FC236}">
                <a16:creationId xmlns:a16="http://schemas.microsoft.com/office/drawing/2014/main" id="{27C1F976-19D9-4B3A-5154-7A1274E08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1431" y="118701"/>
            <a:ext cx="7126530" cy="495068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sz="2800" spc="600" dirty="0">
                <a:latin typeface="Cambria Math" panose="02040503050406030204" pitchFamily="18" charset="0"/>
                <a:ea typeface="Cambria Math" panose="02040503050406030204" pitchFamily="18" charset="0"/>
              </a:rPr>
              <a:t>2. Практическая часть.</a:t>
            </a:r>
          </a:p>
        </p:txBody>
      </p:sp>
      <p:sp>
        <p:nvSpPr>
          <p:cNvPr id="26" name="Местозаполнитель содержимого 25">
            <a:extLst>
              <a:ext uri="{FF2B5EF4-FFF2-40B4-BE49-F238E27FC236}">
                <a16:creationId xmlns:a16="http://schemas.microsoft.com/office/drawing/2014/main" id="{C746A096-1F10-75ED-9DB7-57ED932FACB5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450421" y="1612974"/>
            <a:ext cx="7399866" cy="4684183"/>
          </a:xfrm>
        </p:spPr>
        <p:txBody>
          <a:bodyPr rtlCol="0"/>
          <a:lstStyle>
            <a:defPPr>
              <a:defRPr lang="ru-RU"/>
            </a:defPPr>
          </a:lstStyle>
          <a:p>
            <a:pPr algn="just" rtl="0"/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Тема романа «На Западном фронте без перемен» - ужасы войны и ее последствия для участников. Ремарк описывает жестокость и бессмысленность войны, ее разрушительное влияние на людей.</a:t>
            </a:r>
          </a:p>
          <a:p>
            <a:pPr algn="just" rtl="0"/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Война - ужасное явление, разрушающее жизни и уничтожающее человеческие ценности. Ремарк показывает страдания и смерть, приносимые войной, и важность мира и взаимопонимания. Ремарк описывает, как война превращает солдат в «потерянное поколение» - молодые люди вынуждены оставить мечты ради армии, становятся свидетелями ужасов, теряют друзей. В результате они разочарованы и потеряны, не знают, что делать после войны.</a:t>
            </a:r>
          </a:p>
          <a:p>
            <a:pPr algn="just" rtl="0"/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Таким образом</a:t>
            </a:r>
            <a:r>
              <a:rPr lang="en-US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образ «потерянного поколения» схож в произведениях Ремарка - участники войны возвращаются искалеченными, страдают от одиночества, но продолжают искать смысл жизни</a:t>
            </a:r>
          </a:p>
        </p:txBody>
      </p:sp>
      <p:sp>
        <p:nvSpPr>
          <p:cNvPr id="8" name="Местозаполнитель номера слайда 7">
            <a:extLst>
              <a:ext uri="{FF2B5EF4-FFF2-40B4-BE49-F238E27FC236}">
                <a16:creationId xmlns:a16="http://schemas.microsoft.com/office/drawing/2014/main" id="{8A865451-9850-B9FC-5CD5-D14FD2784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744" y="6409944"/>
            <a:ext cx="438912" cy="448056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C01389E6-C847-4AD0-B56D-D205B2EAB1EE}" type="slidenum">
              <a:rPr lang="ru-RU" smtClean="0"/>
              <a:pPr rtl="0"/>
              <a:t>9</a:t>
            </a:fld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F261F5-4957-4B33-B23C-AE04C612C6C1}"/>
              </a:ext>
            </a:extLst>
          </p:cNvPr>
          <p:cNvSpPr txBox="1"/>
          <p:nvPr/>
        </p:nvSpPr>
        <p:spPr>
          <a:xfrm>
            <a:off x="4445001" y="79020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latin typeface="Cambria Math" panose="02040503050406030204" pitchFamily="18" charset="0"/>
                <a:ea typeface="Cambria Math" panose="02040503050406030204" pitchFamily="18" charset="0"/>
              </a:rPr>
              <a:t>2.1 Анализ произведений Ремарка («Три товарища», «На Западном фронте без перемен»).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E968F40-1C5B-404D-9D8D-C5CB172F92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909" r="15571"/>
          <a:stretch/>
        </p:blipFill>
        <p:spPr>
          <a:xfrm>
            <a:off x="0" y="0"/>
            <a:ext cx="4041648" cy="6409944"/>
          </a:xfrm>
        </p:spPr>
      </p:pic>
    </p:spTree>
    <p:extLst>
      <p:ext uri="{BB962C8B-B14F-4D97-AF65-F5344CB8AC3E}">
        <p14:creationId xmlns:p14="http://schemas.microsoft.com/office/powerpoint/2010/main" val="292166306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GradientRiseVTI">
  <a:themeElements>
    <a:clrScheme name="GradientRise">
      <a:dk1>
        <a:sysClr val="windowText" lastClr="000000"/>
      </a:dk1>
      <a:lt1>
        <a:srgbClr val="FFFFFF"/>
      </a:lt1>
      <a:dk2>
        <a:srgbClr val="3C0F3A"/>
      </a:dk2>
      <a:lt2>
        <a:srgbClr val="F1F2F2"/>
      </a:lt2>
      <a:accent1>
        <a:srgbClr val="A6025C"/>
      </a:accent1>
      <a:accent2>
        <a:srgbClr val="92248E"/>
      </a:accent2>
      <a:accent3>
        <a:srgbClr val="DE95C4"/>
      </a:accent3>
      <a:accent4>
        <a:srgbClr val="FE4A00"/>
      </a:accent4>
      <a:accent5>
        <a:srgbClr val="DA002F"/>
      </a:accent5>
      <a:accent6>
        <a:srgbClr val="FF907A"/>
      </a:accent6>
      <a:hlink>
        <a:srgbClr val="CA71E4"/>
      </a:hlink>
      <a:folHlink>
        <a:srgbClr val="E45E49"/>
      </a:folHlink>
    </a:clrScheme>
    <a:fontScheme name="Avenir">
      <a:majorFont>
        <a:latin typeface="Avenir Next LT Pro"/>
        <a:ea typeface=""/>
        <a:cs typeface="Calibri"/>
      </a:majorFont>
      <a:minorFont>
        <a:latin typeface="Avenir Next LT Pro Light"/>
        <a:ea typeface=""/>
        <a:cs typeface="Calibri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72976677_TF89309463_Win32" id="{C1EAF9E5-06E5-4F6A-A3FC-A69FD808DE6B}" vid="{61F783B7-8DDA-42C9-81AF-581D27D91EBC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D389B5-45E8-4EA7-B5A7-604FF249CF70}">
  <ds:schemaRefs>
    <ds:schemaRef ds:uri="16c05727-aa75-4e4a-9b5f-8a80a1165891"/>
    <ds:schemaRef ds:uri="http://purl.org/dc/terms/"/>
    <ds:schemaRef ds:uri="230e9df3-be65-4c73-a93b-d1236ebd677e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71af3243-3dd4-4a8d-8c0d-dd76da1f02a5"/>
    <ds:schemaRef ds:uri="http://schemas.openxmlformats.org/package/2006/metadata/core-properties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CF92924-243E-4C73-8BD6-689D14A495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54F37A-6805-42D4-9FB4-3CFF01A7B9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Оформление Градиентная заливка</Template>
  <TotalTime>463</TotalTime>
  <Words>1345</Words>
  <Application>Microsoft Office PowerPoint</Application>
  <PresentationFormat>Широкоэкранный</PresentationFormat>
  <Paragraphs>87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Avenir Next LT Pro Light</vt:lpstr>
      <vt:lpstr>Calibri</vt:lpstr>
      <vt:lpstr>Calibri Light</vt:lpstr>
      <vt:lpstr>Cambria Math</vt:lpstr>
      <vt:lpstr>GradientRiseVTI</vt:lpstr>
      <vt:lpstr>Образ «потерянного поколения» в творчестве Эриха Марии Ремарка и его отражение в современном обществе.  </vt:lpstr>
      <vt:lpstr>Введение</vt:lpstr>
      <vt:lpstr>Презентация PowerPoint</vt:lpstr>
      <vt:lpstr>1.Теоретическая часть.</vt:lpstr>
      <vt:lpstr>1.2 Образ «потерянного поколения».</vt:lpstr>
      <vt:lpstr>1.3 Формирование образа «потерянного поколения» в творчестве Ремарка.</vt:lpstr>
      <vt:lpstr>1.4 «Потерянное поколение» в наше время.</vt:lpstr>
      <vt:lpstr>2. Практическая часть.</vt:lpstr>
      <vt:lpstr>2. Практическая часть.</vt:lpstr>
      <vt:lpstr>2.2 Ключевые элементы образа «потерянного поколения» в произведениях Ремарка. </vt:lpstr>
      <vt:lpstr>2.3 Влияние произведений Ремарка на мировую литературу.</vt:lpstr>
      <vt:lpstr>2.4 Сравнение «потерянного поколения» в произведениях Ремарка и в наше время. </vt:lpstr>
      <vt:lpstr>Приложение 1</vt:lpstr>
      <vt:lpstr>Заключение.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 «потерянного поколения» в творчестве Эриха Марии Ремарка и его отражение в современном обществе.</dc:title>
  <dc:creator>Арина</dc:creator>
  <cp:lastModifiedBy>Галина Н. Петкус</cp:lastModifiedBy>
  <cp:revision>38</cp:revision>
  <dcterms:created xsi:type="dcterms:W3CDTF">2024-05-01T16:32:21Z</dcterms:created>
  <dcterms:modified xsi:type="dcterms:W3CDTF">2024-05-06T15:50:50Z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