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10103-5E68-5E57-660B-489475F61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FAFD8EB-AF4C-FCB2-D80C-EFC78F85E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566EDE-81DA-D4EA-5FB3-95ACFAB2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F5EBE5-3F94-ED7C-3F02-F30898CE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915584-3262-54AC-534B-A3E742F4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39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A6EA4D-864C-9D6D-9175-7D5D2622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C75BD3-91CB-FC0B-E926-EA1360BC9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0C55F-2639-E220-FBE3-E156C565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242F01-C423-92D4-3F84-B6A0AE75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8A13AB-6B51-E84C-A428-C27A9FE6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35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C6E4049-3568-C0D4-F457-265307AC5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263035-003A-59AE-7CC2-F94D6FF1E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110B96-4000-69D8-8B2A-52676755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AFD652-4034-C396-6F50-C4A9F963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1E242B-C80C-3A3A-2978-E5E4AA4E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89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469AC4-6B2A-409F-490B-B986568C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6000D0-62E1-425D-5A75-3463E89F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76CD84-0E25-3108-AB20-2AF98CEE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325B02-5A35-EE20-9B52-E822A6F1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259587-CF9A-A9C9-2578-81640551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0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63EC5A-A45E-657E-21FE-D8EEA00B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44C0CB-77AA-019F-DD74-334DF2C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518418-D087-FB49-6938-0A2C92F7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F657E3-BDAB-6FDF-71C8-21EBA75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9F5059-48DA-BC26-0CAC-842048B4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91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83B8D9-38A9-6CD1-EEED-A6BABD11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AB026C-E0C3-1AD1-72D4-FFB5E2A40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B189B8-85D0-A790-9333-6C0CC2BEE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B9D167-9FCF-0AC8-DF94-DFC6C60D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8B4226-CEC2-39AB-F182-2EF4D549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E8BBDB-BAA9-133F-4285-258869E0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5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6BEABB-C8F1-DD07-56A6-FACED576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B7F4C8-134B-1F4E-185F-436BBCE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59E718B-DAA0-D4DF-5D28-929C6DAE3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D2088FE-AA95-E34F-6F83-EBC8966DE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978B16D-CC8B-4E4E-1A53-B80183873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63CB827-E873-8538-D4CF-256950DC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FA204E-04E6-B06F-25E4-3C33CA05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987590-323F-A5F6-7989-3BD3D6B1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39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09112A-177D-9566-EFBA-4EC201A0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7A2833-7568-5493-098E-F6267EAF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2D39A3-11BE-5D1A-F55C-5AA4DA6D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D0F8BC-79E5-A0A4-F12E-5096B807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01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2767F0-D995-CEFF-1BF3-25EB93F9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B9FF1A4-7165-2EEC-2F94-C7599095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692C2D0-5FF0-9CD0-111C-E289BCD0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45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8F3574-36A7-F1B1-1CF9-4634C888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2309C0-7521-2B8D-8BEE-B84DB043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C63376-1A40-1E11-1621-850908A4D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CF221C-0EAC-E7E5-8B15-C403687D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1E6CAD-481C-A5C6-F078-90EEBC9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E3EB74-F56D-87A3-556A-E89E172A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70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A54DD-B007-5D9F-1323-426B02E6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1D68D5C-DB70-CA23-48F8-C5B4C5048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3D6BB8-0A64-1816-240D-F33EF942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21E57B-385A-6240-D8C2-03119C68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7CBDB7-E496-F916-0016-DDE10A30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EB4546-F7A3-E2AA-6206-D51CF3B8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0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05BBC-CF46-3E64-64A4-E23F022E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324FE3-885D-26D4-0E4A-0D6059A84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9C79D1-33F5-B4FA-E0FF-264B085EA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8356-DCBC-46D2-B1A4-17CBC56EF131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55EB6D-C973-976E-064B-5C3BB0A72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10F532-DE2B-3F2E-5E6B-4C09DBD7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3410-7B95-4C10-8217-66BCBCA8F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2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cer\Desktop\&#1059;&#1088;&#1086;&#1082;%202%20(2)%20&#1043;&#1080;&#1084;&#1085;%20&#1056;&#1086;&#1089;&#1089;&#1080;&#1080;%20&#1086;&#1076;&#1080;&#1085;%20&#1082;&#1091;&#1087;&#1083;&#1077;&#1090;%20&#1089;&#1086;%20&#1089;&#1083;&#1086;&#1074;&#1072;&#1084;&#1080;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08F780-F17F-D115-02E6-1BD3C0D5A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053" cy="67454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1337E-8489-3978-FC24-5BC2BC8B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58" y="-323556"/>
            <a:ext cx="11390142" cy="1237956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Родина Россия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58CB72B-E1D7-7DBF-6ED7-7942146F3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551" y="5384408"/>
            <a:ext cx="4942449" cy="1237957"/>
          </a:xfrm>
        </p:spPr>
        <p:txBody>
          <a:bodyPr/>
          <a:lstStyle/>
          <a:p>
            <a:pPr algn="r"/>
            <a:r>
              <a:rPr lang="ru-RU" b="1" dirty="0"/>
              <a:t>Исполнитель:</a:t>
            </a:r>
          </a:p>
          <a:p>
            <a:pPr algn="r"/>
            <a:r>
              <a:rPr lang="ru-RU" b="1" dirty="0" err="1"/>
              <a:t>Савоста</a:t>
            </a:r>
            <a:r>
              <a:rPr lang="ru-RU" b="1" dirty="0"/>
              <a:t> Е.В</a:t>
            </a:r>
          </a:p>
        </p:txBody>
      </p:sp>
    </p:spTree>
    <p:extLst>
      <p:ext uri="{BB962C8B-B14F-4D97-AF65-F5344CB8AC3E}">
        <p14:creationId xmlns="" xmlns:p14="http://schemas.microsoft.com/office/powerpoint/2010/main" val="173252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Политическая карта мира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8860F3-DF1E-6AED-0C69-9C4319363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1" y="1454907"/>
            <a:ext cx="8508609" cy="4922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164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Карта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D801F8-3991-29A6-802F-686D70C42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3" y="1244647"/>
            <a:ext cx="8990988" cy="5248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10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015"/>
            <a:ext cx="10515600" cy="19017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Флаги разных стран мира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D7DA54-13A3-84BD-C0BE-4BC2E34AC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64" y="1227821"/>
            <a:ext cx="7020072" cy="526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95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Флаг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64FDE2-EE89-405A-A30B-C0A0B51CE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1" y="1441077"/>
            <a:ext cx="6625883" cy="4807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81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Герб России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DB2C8D-78D7-D4F3-0226-3DF9FCDD0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26" y="3651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88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Гимн России</a:t>
            </a:r>
          </a:p>
        </p:txBody>
      </p:sp>
      <p:pic>
        <p:nvPicPr>
          <p:cNvPr id="10" name="Урок 2 (2) Гимн России один куплет со словами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04527" y="1471431"/>
            <a:ext cx="6096000" cy="34290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89095" y="3098680"/>
          <a:ext cx="4709328" cy="685800"/>
        </p:xfrm>
        <a:graphic>
          <a:graphicData uri="http://schemas.openxmlformats.org/presentationml/2006/ole">
            <p:oleObj spid="_x0000_s1026" name="Объект упаковщика для оболочки" showAsIcon="1" r:id="rId6" imgW="464904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28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1E8E2F-6FB6-4E41-DE50-9DC5FD43B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25" y="1348542"/>
            <a:ext cx="7905457" cy="5270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38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1B595AE-E4EA-135C-E1AC-CDA4366C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0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76421-DF38-262A-44F1-27DE06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Владимир Владимирович Путин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150B06-D6EB-6E39-139C-2722944AC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8" y="1524482"/>
            <a:ext cx="5372747" cy="4968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05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</Words>
  <Application>Microsoft Office PowerPoint</Application>
  <PresentationFormat>Произвольный</PresentationFormat>
  <Paragraphs>11</Paragraphs>
  <Slides>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Пакет</vt:lpstr>
      <vt:lpstr>Наша Родина Россия</vt:lpstr>
      <vt:lpstr>Политическая карта мира</vt:lpstr>
      <vt:lpstr>Карта России</vt:lpstr>
      <vt:lpstr>Флаги разных стран мира</vt:lpstr>
      <vt:lpstr>Флаг России</vt:lpstr>
      <vt:lpstr>Герб России </vt:lpstr>
      <vt:lpstr>Гимн России</vt:lpstr>
      <vt:lpstr>Москва</vt:lpstr>
      <vt:lpstr>Владимир Владимирович Путин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 Россия</dc:title>
  <dc:creator>Андрей Андрей</dc:creator>
  <cp:lastModifiedBy>Acer</cp:lastModifiedBy>
  <cp:revision>12</cp:revision>
  <dcterms:created xsi:type="dcterms:W3CDTF">2024-06-10T03:30:48Z</dcterms:created>
  <dcterms:modified xsi:type="dcterms:W3CDTF">2024-06-10T14:28:51Z</dcterms:modified>
</cp:coreProperties>
</file>