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4365104"/>
            <a:ext cx="5148064" cy="17281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55776" y="228168"/>
            <a:ext cx="648072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2555776" y="1628800"/>
            <a:ext cx="640871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71800" y="1999381"/>
            <a:ext cx="2952328" cy="4525963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1999381"/>
            <a:ext cx="2952328" cy="4525963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0388" y="1874813"/>
            <a:ext cx="302173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30388" y="2502048"/>
            <a:ext cx="3021732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13577" y="1925142"/>
            <a:ext cx="30229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13577" y="2502048"/>
            <a:ext cx="3022919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8168"/>
            <a:ext cx="648072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628800"/>
            <a:ext cx="640871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645024"/>
            <a:ext cx="5148064" cy="3212976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Музыкальные загадки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/>
              <a:t>Подготовила А.Д. </a:t>
            </a:r>
            <a:r>
              <a:rPr lang="ru-RU" sz="2200" dirty="0" err="1" smtClean="0"/>
              <a:t>Остапчук</a:t>
            </a:r>
            <a:r>
              <a:rPr lang="ru-RU" sz="2200" dirty="0" smtClean="0"/>
              <a:t>, педагог дополнительного образования</a:t>
            </a:r>
            <a:br>
              <a:rPr lang="ru-RU" sz="2200" dirty="0" smtClean="0"/>
            </a:br>
            <a:r>
              <a:rPr lang="ru-RU" sz="2200" dirty="0" smtClean="0"/>
              <a:t>г. Сургут, 2024 г.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Деревянные сестрички,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Друг о </a:t>
            </a:r>
            <a:r>
              <a:rPr lang="ru-RU" dirty="0" err="1" smtClean="0"/>
              <a:t>друженьку</a:t>
            </a:r>
            <a:r>
              <a:rPr lang="ru-RU" dirty="0" smtClean="0"/>
              <a:t> стучат,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Всех вокруг повеселят.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1518996" cy="6877012"/>
          </a:xfrm>
        </p:spPr>
      </p:pic>
    </p:spTree>
    <p:extLst>
      <p:ext uri="{BB962C8B-B14F-4D97-AF65-F5344CB8AC3E}">
        <p14:creationId xmlns:p14="http://schemas.microsoft.com/office/powerpoint/2010/main" val="29572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Он под шапочкой сидит,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Не тревожь его- молчит.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Стоит только в руки взять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И немножко раскачать,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Слышен будет перезвон: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«Дили- дон, </a:t>
            </a:r>
            <a:r>
              <a:rPr lang="ru-RU" dirty="0" err="1" smtClean="0"/>
              <a:t>дили</a:t>
            </a:r>
            <a:r>
              <a:rPr lang="ru-RU" dirty="0" smtClean="0"/>
              <a:t>- дон»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6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37607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Слышен нежный перезвон!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по брусочкам бью, динь- дон!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Создаю мелодий звон,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То играет…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7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04611" cy="6858000"/>
          </a:xfrm>
        </p:spPr>
      </p:pic>
    </p:spTree>
    <p:extLst>
      <p:ext uri="{BB962C8B-B14F-4D97-AF65-F5344CB8AC3E}">
        <p14:creationId xmlns:p14="http://schemas.microsoft.com/office/powerpoint/2010/main" val="3648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Деревянные пластинки,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Разноцветные картинки,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Стучат, звенят-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Плясать велят!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0804" cy="6858000"/>
          </a:xfrm>
        </p:spPr>
      </p:pic>
    </p:spTree>
    <p:extLst>
      <p:ext uri="{BB962C8B-B14F-4D97-AF65-F5344CB8AC3E}">
        <p14:creationId xmlns:p14="http://schemas.microsoft.com/office/powerpoint/2010/main" val="27073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Пара деревянных плашек,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Чёткий ритм для танца скажет.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В руки только их возьмешь,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И в Испанию попадешь!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0632" cy="6951578"/>
          </a:xfrm>
        </p:spPr>
      </p:pic>
    </p:spTree>
    <p:extLst>
      <p:ext uri="{BB962C8B-B14F-4D97-AF65-F5344CB8AC3E}">
        <p14:creationId xmlns:p14="http://schemas.microsoft.com/office/powerpoint/2010/main" val="36448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Он похож на погремушку,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Только это не игрушка!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Тонкий прут из твердой стали,</a:t>
            </a:r>
            <a:br>
              <a:rPr lang="ru-RU" dirty="0"/>
            </a:br>
            <a:r>
              <a:rPr lang="ru-RU" dirty="0"/>
              <a:t>Клавиш нет и нет педали.</a:t>
            </a:r>
            <a:br>
              <a:rPr lang="ru-RU" dirty="0"/>
            </a:br>
            <a:r>
              <a:rPr lang="ru-RU" dirty="0"/>
              <a:t>В нем не больше трех углов,</a:t>
            </a:r>
            <a:br>
              <a:rPr lang="ru-RU" dirty="0"/>
            </a:br>
            <a:r>
              <a:rPr lang="ru-RU" dirty="0"/>
              <a:t>Звук – как звон колоколов.</a:t>
            </a:r>
            <a:br>
              <a:rPr lang="ru-RU" dirty="0"/>
            </a:br>
            <a:r>
              <a:rPr lang="ru-RU" dirty="0"/>
              <a:t>Инструмент, конечно, мал,</a:t>
            </a:r>
            <a:br>
              <a:rPr lang="ru-RU" dirty="0"/>
            </a:br>
            <a:r>
              <a:rPr lang="ru-RU" dirty="0"/>
              <a:t>Но с оркестром поиграл.</a:t>
            </a:r>
            <a:br>
              <a:rPr lang="ru-RU" dirty="0"/>
            </a:br>
            <a:r>
              <a:rPr lang="ru-RU" dirty="0"/>
              <a:t>Угадает даже школьник,</a:t>
            </a:r>
            <a:br>
              <a:rPr lang="ru-RU" dirty="0"/>
            </a:br>
            <a:r>
              <a:rPr lang="ru-RU" dirty="0"/>
              <a:t>Инструмент </a:t>
            </a:r>
            <a:r>
              <a:rPr lang="ru-RU" dirty="0" smtClean="0"/>
              <a:t>наш…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2200" cy="6862370"/>
          </a:xfrm>
        </p:spPr>
      </p:pic>
    </p:spTree>
    <p:extLst>
      <p:ext uri="{BB962C8B-B14F-4D97-AF65-F5344CB8AC3E}">
        <p14:creationId xmlns:p14="http://schemas.microsoft.com/office/powerpoint/2010/main" val="16087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Знайте, они с барабаном соседи.</a:t>
            </a:r>
            <a:br>
              <a:rPr lang="ru-RU" dirty="0"/>
            </a:br>
            <a:r>
              <a:rPr lang="ru-RU" dirty="0"/>
              <a:t>Сделаны они из меди.</a:t>
            </a:r>
            <a:br>
              <a:rPr lang="ru-RU" dirty="0"/>
            </a:br>
            <a:r>
              <a:rPr lang="ru-RU" dirty="0"/>
              <a:t>Вовремя нужно руками взмахнуть,</a:t>
            </a:r>
            <a:br>
              <a:rPr lang="ru-RU" dirty="0"/>
            </a:br>
            <a:r>
              <a:rPr lang="ru-RU" dirty="0"/>
              <a:t>Звонко ударить, потом отдохнуть.</a:t>
            </a:r>
          </a:p>
        </p:txBody>
      </p:sp>
    </p:spTree>
    <p:extLst>
      <p:ext uri="{BB962C8B-B14F-4D97-AF65-F5344CB8AC3E}">
        <p14:creationId xmlns:p14="http://schemas.microsoft.com/office/powerpoint/2010/main" val="10669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29013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Инструменты в руки взяли,</a:t>
            </a:r>
          </a:p>
          <a:p>
            <a:pPr marL="0" indent="0" algn="ctr">
              <a:buNone/>
            </a:pPr>
            <a:r>
              <a:rPr lang="ru-RU" dirty="0"/>
              <a:t>Дружно громко заиграли,</a:t>
            </a:r>
          </a:p>
          <a:p>
            <a:pPr marL="0" indent="0" algn="ctr">
              <a:buNone/>
            </a:pPr>
            <a:r>
              <a:rPr lang="ru-RU" dirty="0"/>
              <a:t>Нам играть не надоест,</a:t>
            </a:r>
          </a:p>
          <a:p>
            <a:pPr marL="0" indent="0" algn="ctr">
              <a:buNone/>
            </a:pPr>
            <a:r>
              <a:rPr lang="ru-RU" dirty="0"/>
              <a:t>Что создали мы? ...</a:t>
            </a:r>
          </a:p>
        </p:txBody>
      </p:sp>
    </p:spTree>
    <p:extLst>
      <p:ext uri="{BB962C8B-B14F-4D97-AF65-F5344CB8AC3E}">
        <p14:creationId xmlns:p14="http://schemas.microsoft.com/office/powerpoint/2010/main" val="34150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6428" cy="6858000"/>
          </a:xfrm>
        </p:spPr>
      </p:pic>
    </p:spTree>
    <p:extLst>
      <p:ext uri="{BB962C8B-B14F-4D97-AF65-F5344CB8AC3E}">
        <p14:creationId xmlns:p14="http://schemas.microsoft.com/office/powerpoint/2010/main" val="12940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1260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Он на барабан похож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А чуть-чуть его встряхнешь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Зазвенит он, заиграет,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Кто его, ребята, знает?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0"/>
            <a:ext cx="6869820" cy="6869820"/>
          </a:xfrm>
        </p:spPr>
      </p:pic>
    </p:spTree>
    <p:extLst>
      <p:ext uri="{BB962C8B-B14F-4D97-AF65-F5344CB8AC3E}">
        <p14:creationId xmlns:p14="http://schemas.microsoft.com/office/powerpoint/2010/main" val="25275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Деревянные подружки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Пляшут на его макушке,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Бьют его, а он гремит-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В ногу всем шагать велит!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8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2200" cy="69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Опускаем молоточки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На железные листочки.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И летит веселый звон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Что звенит?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4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28120"/>
              </p:ext>
            </p:extLst>
          </p:nvPr>
        </p:nvGraphicFramePr>
        <p:xfrm>
          <a:off x="-214210" y="-14020"/>
          <a:ext cx="9999325" cy="687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3" imgW="10477440" imgH="7201080" progId="Paint.Picture">
                  <p:embed/>
                </p:oleObj>
              </mc:Choice>
              <mc:Fallback>
                <p:oleObj name="Точечный рисунок" r:id="rId3" imgW="10477440" imgH="7201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4210" y="-14020"/>
                        <a:ext cx="9999325" cy="6872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9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9f80c5d2fd7f7368d9290457c156c288fe420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204</Words>
  <Application>Microsoft Office PowerPoint</Application>
  <PresentationFormat>Экран (4:3)</PresentationFormat>
  <Paragraphs>45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Тема Office</vt:lpstr>
      <vt:lpstr>Точечный рисунок</vt:lpstr>
      <vt:lpstr>Музыкальные загадки Подготовила А.Д. Остапчук, педагог дополнительного образования г. Сургут,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джаза</dc:title>
  <dc:creator>obstinate</dc:creator>
  <dc:description>Шаблон презентации с сайта https://presentation-creation.ru/</dc:description>
  <cp:lastModifiedBy>On</cp:lastModifiedBy>
  <cp:revision>515</cp:revision>
  <dcterms:created xsi:type="dcterms:W3CDTF">2018-02-25T09:09:03Z</dcterms:created>
  <dcterms:modified xsi:type="dcterms:W3CDTF">2024-06-03T09:47:39Z</dcterms:modified>
</cp:coreProperties>
</file>