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67" r:id="rId4"/>
    <p:sldId id="260" r:id="rId5"/>
    <p:sldId id="261" r:id="rId6"/>
    <p:sldId id="262" r:id="rId7"/>
    <p:sldId id="265" r:id="rId8"/>
    <p:sldId id="266" r:id="rId9"/>
    <p:sldId id="270" r:id="rId10"/>
    <p:sldId id="271" r:id="rId11"/>
    <p:sldId id="274" r:id="rId12"/>
    <p:sldId id="275" r:id="rId13"/>
    <p:sldId id="272" r:id="rId14"/>
    <p:sldId id="273" r:id="rId15"/>
    <p:sldId id="277" r:id="rId16"/>
    <p:sldId id="276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 autoAdjust="0"/>
    <p:restoredTop sz="94660"/>
  </p:normalViewPr>
  <p:slideViewPr>
    <p:cSldViewPr>
      <p:cViewPr>
        <p:scale>
          <a:sx n="66" d="100"/>
          <a:sy n="66" d="100"/>
        </p:scale>
        <p:origin x="-1500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D9FF1-98B3-4BBE-8AA3-46AA981FA5CB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A8C501-C6B4-41F1-AC30-7C7FC68185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2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8C501-C6B4-41F1-AC30-7C7FC681858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318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14.05.2024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tel:8(83152)%202-64-14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etsad5-teremok.edusite.ru/" TargetMode="External"/><Relationship Id="rId4" Type="http://schemas.openxmlformats.org/officeDocument/2006/relationships/hyperlink" Target="mailto:%09ds5_shh@mail.52gov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4984" y="-569974"/>
            <a:ext cx="13537504" cy="7704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3039" y="1524016"/>
            <a:ext cx="7772400" cy="1512168"/>
          </a:xfrm>
        </p:spPr>
        <p:txBody>
          <a:bodyPr>
            <a:noAutofit/>
          </a:bodyPr>
          <a:lstStyle/>
          <a:p>
            <a:pPr algn="ctr"/>
            <a:r>
              <a:rPr lang="ru-RU" sz="2800" b="1" cap="none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Совместная образовательная  деятельность по нравственно-патриотическому воспитанию</a:t>
            </a:r>
            <a:endParaRPr lang="ru-RU" sz="2800" b="1" cap="none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56524" y="3908934"/>
            <a:ext cx="2787476" cy="2932546"/>
          </a:xfrm>
        </p:spPr>
        <p:txBody>
          <a:bodyPr>
            <a:noAutofit/>
          </a:bodyPr>
          <a:lstStyle/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Презентацию подготовила: </a:t>
            </a:r>
          </a:p>
          <a:p>
            <a:pPr algn="l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оспитатель детей старшего 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дошкольного возраста,</a:t>
            </a:r>
          </a:p>
          <a:p>
            <a:pPr algn="l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д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№5 «Теремок» Клюжева Дарья Николаевна</a:t>
            </a:r>
          </a:p>
          <a:p>
            <a:pPr algn="l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7325" y="307531"/>
            <a:ext cx="101531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УЧРЕЖДЕНИЕ ДЕТСКИЙ САД №5 «ТЕРЕМОК» КОМБИНИРОВАНННОГО ВИДА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67944" y="6418147"/>
            <a:ext cx="3845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.Шахунья-2024г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355" y="3036184"/>
            <a:ext cx="2456914" cy="3584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49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1999726" y="548680"/>
            <a:ext cx="55424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«9 мая – День Победы»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1287" y="144708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Беседа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 Великой Отечественной войне 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рассматриванием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иллюстраций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79115" y="19888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Беседа 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праздновании Дня Победы 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рассматриванием иллюстраций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54"/>
          <a:stretch/>
        </p:blipFill>
        <p:spPr bwMode="auto">
          <a:xfrm>
            <a:off x="165103" y="2708920"/>
            <a:ext cx="4054341" cy="2591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6"/>
          <a:stretch/>
        </p:blipFill>
        <p:spPr bwMode="auto">
          <a:xfrm>
            <a:off x="4522124" y="3212976"/>
            <a:ext cx="4418367" cy="2578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3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" y="21522"/>
            <a:ext cx="9138929" cy="6854197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8640"/>
            <a:ext cx="59197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125544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Просмотр видеороликов  и презентаций о Великой Отечественной Войне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 t="6953"/>
          <a:stretch/>
        </p:blipFill>
        <p:spPr bwMode="auto">
          <a:xfrm>
            <a:off x="4619328" y="2924944"/>
            <a:ext cx="4284561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74"/>
          <a:stretch/>
        </p:blipFill>
        <p:spPr bwMode="auto">
          <a:xfrm>
            <a:off x="179512" y="1964364"/>
            <a:ext cx="4367808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21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" y="-20893"/>
            <a:ext cx="91419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54" y="260648"/>
            <a:ext cx="59197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3507" y="112474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Выставка творческих работ на тему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«Салют над городом в честь праздника Победы»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616" y="3320988"/>
            <a:ext cx="4302787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8" b="10756"/>
          <a:stretch/>
        </p:blipFill>
        <p:spPr bwMode="auto">
          <a:xfrm>
            <a:off x="356000" y="2132856"/>
            <a:ext cx="4249616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98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6" y="26594"/>
            <a:ext cx="9125542" cy="6844157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53" y="-362"/>
            <a:ext cx="59197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493416" y="862340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поздравительных открыток для ветеранов 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0" r="10886" b="17352"/>
          <a:stretch/>
        </p:blipFill>
        <p:spPr bwMode="auto">
          <a:xfrm>
            <a:off x="5049949" y="1382321"/>
            <a:ext cx="3155705" cy="2556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t="8401" r="6572" b="3412"/>
          <a:stretch/>
        </p:blipFill>
        <p:spPr bwMode="auto">
          <a:xfrm>
            <a:off x="899592" y="1340768"/>
            <a:ext cx="3012210" cy="2639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9" b="3382"/>
          <a:stretch/>
        </p:blipFill>
        <p:spPr bwMode="auto">
          <a:xfrm>
            <a:off x="2131266" y="3958446"/>
            <a:ext cx="4194985" cy="28995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64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" y="0"/>
            <a:ext cx="9131605" cy="6848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40026"/>
            <a:ext cx="59197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4813" y="703608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Участие в конкурсе чтецов «Наследники Победы», посвященному Дню Победы в МБДОУ  д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№5 «Теремок»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/>
          <a:stretch/>
        </p:blipFill>
        <p:spPr>
          <a:xfrm>
            <a:off x="1659280" y="4077072"/>
            <a:ext cx="2910622" cy="24471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253" y="4077072"/>
            <a:ext cx="3109424" cy="233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 r="9379"/>
          <a:stretch/>
        </p:blipFill>
        <p:spPr bwMode="auto">
          <a:xfrm>
            <a:off x="527426" y="1340955"/>
            <a:ext cx="3540518" cy="2705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5" r="10674"/>
          <a:stretch/>
        </p:blipFill>
        <p:spPr bwMode="auto">
          <a:xfrm>
            <a:off x="4569902" y="1349939"/>
            <a:ext cx="3379719" cy="2696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11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8"/>
            <a:ext cx="9144000" cy="685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9261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0261" y="908720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Праздничное мероприятие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посвященное Дню Победы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Великой Отечественной Войне  "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День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Победы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светлый праздник"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77"/>
          <a:stretch/>
        </p:blipFill>
        <p:spPr bwMode="auto">
          <a:xfrm>
            <a:off x="4283968" y="1792018"/>
            <a:ext cx="4623153" cy="2239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7" b="9249"/>
          <a:stretch/>
        </p:blipFill>
        <p:spPr bwMode="auto">
          <a:xfrm>
            <a:off x="395536" y="1592534"/>
            <a:ext cx="3627274" cy="2562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993" y="4031226"/>
            <a:ext cx="3712730" cy="2276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8208" r="3052" b="7157"/>
          <a:stretch/>
        </p:blipFill>
        <p:spPr bwMode="auto">
          <a:xfrm>
            <a:off x="239796" y="4154654"/>
            <a:ext cx="5140007" cy="2603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23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3997"/>
            <a:ext cx="59261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29847" y="677092"/>
            <a:ext cx="45365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8" b="16600"/>
          <a:stretch/>
        </p:blipFill>
        <p:spPr bwMode="auto">
          <a:xfrm>
            <a:off x="662939" y="1029919"/>
            <a:ext cx="2777562" cy="2975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24575" y="5661248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Поздравление детьми ветеранов в День Победы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966" y="1196752"/>
            <a:ext cx="2818248" cy="3341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986" y="3140968"/>
            <a:ext cx="2767886" cy="3292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4" b="20088"/>
          <a:stretch/>
        </p:blipFill>
        <p:spPr bwMode="auto">
          <a:xfrm>
            <a:off x="251520" y="4005064"/>
            <a:ext cx="2791378" cy="2745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258749" y="1543845"/>
            <a:ext cx="27394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Участие воспитанников и их родителей в муниципальной акции «Мы память бережно храним!» и в акции детского сада «Бессмертный полк»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05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451072"/>
            <a:ext cx="792088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Контакты образовательной организации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бюджетное дошкольное образовательное учреждение детский сад №5 "Теремок" комбинированного вида 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МБДОУ д/с №5 "Теремок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")</a:t>
            </a:r>
          </a:p>
          <a:p>
            <a:pPr algn="ctr" fontAlgn="t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fontAlgn="b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610921, г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Шахунья,, ул. Коминтерна, дом 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42а</a:t>
            </a:r>
          </a:p>
          <a:p>
            <a:pPr algn="ctr" fontAlgn="b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Контактный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телефон:</a:t>
            </a:r>
          </a:p>
          <a:p>
            <a:pPr algn="ctr" fontAlgn="b"/>
            <a:r>
              <a:rPr lang="ru-RU" sz="2000" dirty="0">
                <a:latin typeface="Times New Roman" pitchFamily="18" charset="0"/>
                <a:cs typeface="Times New Roman" pitchFamily="18" charset="0"/>
                <a:hlinkClick r:id="rId3"/>
              </a:rPr>
              <a:t>8(83152) 2-64-14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fontAlgn="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Адрес электронной почты:</a:t>
            </a:r>
          </a:p>
          <a:p>
            <a:pPr algn="ctr" fontAlgn="b"/>
            <a:r>
              <a:rPr lang="ru-RU" sz="2000" dirty="0">
                <a:latin typeface="Times New Roman" pitchFamily="18" charset="0"/>
                <a:cs typeface="Times New Roman" pitchFamily="18" charset="0"/>
                <a:hlinkClick r:id="rId4"/>
              </a:rPr>
              <a:t>ds5_shh@mail.52gov.ru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algn="ctr" fontAlgn="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Адрес официального сайта:</a:t>
            </a:r>
          </a:p>
          <a:p>
            <a:pPr algn="ctr" fontAlgn="b"/>
            <a:r>
              <a:rPr lang="ru-RU" sz="2000" dirty="0">
                <a:latin typeface="Times New Roman" pitchFamily="18" charset="0"/>
                <a:cs typeface="Times New Roman" pitchFamily="18" charset="0"/>
                <a:hlinkClick r:id="rId5"/>
              </a:rPr>
              <a:t>https://detsad5-teremok.edusite.ru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fontAlgn="b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718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2" y="0"/>
            <a:ext cx="91480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50728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Тема: «История одной Куклы»</a:t>
            </a:r>
          </a:p>
          <a:p>
            <a:pPr marL="0" indent="0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знакомить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детей с куклами и играми народов России;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продолжать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формировать у ребёнка культуру мышления и навыки исследовательской деятельности: умение задавать вопросы, описывать предмет, имитировать движение, звуки животных,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птиц;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поддерживать у детей интерес к культуре людей разных национальностей проживающих на территории нашей страны.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2914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/>
              </a:rPr>
              <a:t>«История одной куклы»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5253" y="1052736"/>
            <a:ext cx="8192549" cy="6480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Беседа с рассматриванием женского и мужского русского </a:t>
            </a:r>
          </a:p>
          <a:p>
            <a:pPr marL="0" indent="0" algn="ctr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национального костюма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" t="13814" r="14872"/>
          <a:stretch/>
        </p:blipFill>
        <p:spPr bwMode="auto">
          <a:xfrm>
            <a:off x="648016" y="1865389"/>
            <a:ext cx="3923984" cy="31335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2" r="20428"/>
          <a:stretch/>
        </p:blipFill>
        <p:spPr bwMode="auto">
          <a:xfrm>
            <a:off x="4836368" y="2677562"/>
            <a:ext cx="3863752" cy="3159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1856" y="4998960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Женский костюм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583745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Мужской костюм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73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67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37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/>
              </a:rPr>
              <a:t>«История одной куклы»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r="2698"/>
          <a:stretch/>
        </p:blipFill>
        <p:spPr bwMode="auto">
          <a:xfrm>
            <a:off x="4716016" y="1210904"/>
            <a:ext cx="3980403" cy="2840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2215" y="746292"/>
            <a:ext cx="69167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Беседа с просмотром презентации о национальных костюмах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 r="11515"/>
          <a:stretch/>
        </p:blipFill>
        <p:spPr bwMode="auto">
          <a:xfrm>
            <a:off x="1979712" y="4236367"/>
            <a:ext cx="3273711" cy="2625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2" r="3555"/>
          <a:stretch/>
        </p:blipFill>
        <p:spPr bwMode="auto">
          <a:xfrm>
            <a:off x="672419" y="1181313"/>
            <a:ext cx="3332232" cy="2683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92752" y="4019497"/>
            <a:ext cx="33117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Русский национальный костюм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1272" y="3810525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Марийский национальный костюм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83443" y="5799814"/>
            <a:ext cx="3609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Осетинский национальный костюм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24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418" y="20492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/>
              </a:rPr>
              <a:t>«История одной куклы»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072542" y="1105278"/>
            <a:ext cx="66244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Выставка кукол в национальных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костюмах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77" y="2052013"/>
            <a:ext cx="4204141" cy="3153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5"/>
          <a:stretch/>
        </p:blipFill>
        <p:spPr bwMode="auto">
          <a:xfrm>
            <a:off x="4614146" y="1781982"/>
            <a:ext cx="4115091" cy="23445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7515" y="4126497"/>
            <a:ext cx="3168352" cy="23143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1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/>
              </a:rPr>
              <a:t>«История одной куклы»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992" r="-2494" b="15418"/>
          <a:stretch/>
        </p:blipFill>
        <p:spPr bwMode="auto">
          <a:xfrm>
            <a:off x="629304" y="1287629"/>
            <a:ext cx="3550447" cy="4289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039" y="5637927"/>
            <a:ext cx="404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Русская народная игра «Ручеек»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325" y="973748"/>
            <a:ext cx="3456384" cy="25287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25325" y="3502474"/>
            <a:ext cx="3661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Русская народная игра «Гори ясно»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0772"/>
            <a:ext cx="3814968" cy="2287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72000" y="6038904"/>
            <a:ext cx="6174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Русская народная 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игра «Золотые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ворота»</a:t>
            </a:r>
          </a:p>
        </p:txBody>
      </p:sp>
    </p:spTree>
    <p:extLst>
      <p:ext uri="{BB962C8B-B14F-4D97-AF65-F5344CB8AC3E}">
        <p14:creationId xmlns:p14="http://schemas.microsoft.com/office/powerpoint/2010/main" val="133404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763" y="148545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effectLst/>
              </a:rPr>
              <a:t>«История одной куклы»</a:t>
            </a:r>
            <a:endParaRPr lang="ru-RU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947" y="914817"/>
            <a:ext cx="822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Художественное конструирование «Украшение национальным узором костюмов»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527" y="4221088"/>
            <a:ext cx="3092639" cy="2319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182" y="2348880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6" b="3006"/>
          <a:stretch/>
        </p:blipFill>
        <p:spPr bwMode="auto">
          <a:xfrm>
            <a:off x="559772" y="1284149"/>
            <a:ext cx="4538357" cy="2974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59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440319"/>
            <a:ext cx="9252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Пополнение центра нравственно-патриотического воспитания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4" y="927317"/>
            <a:ext cx="3266620" cy="2449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2911" y="3184027"/>
            <a:ext cx="3715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Дидактическая игра «Одень куклу в национальный костюм»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0" y="3197849"/>
            <a:ext cx="40655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Тематический альбом «Национальные костюмы народов России»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087" y="913366"/>
            <a:ext cx="3336313" cy="25022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73640" y="3722484"/>
            <a:ext cx="7094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64" y="4077072"/>
            <a:ext cx="2923818" cy="21243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1209" r="2043"/>
          <a:stretch/>
        </p:blipFill>
        <p:spPr bwMode="auto">
          <a:xfrm>
            <a:off x="4378727" y="4184149"/>
            <a:ext cx="3812590" cy="1873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05104" y="6032132"/>
            <a:ext cx="2937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инфозоны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87043" y="6030512"/>
            <a:ext cx="38355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Размещение папки-передвижки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2" y="11516"/>
            <a:ext cx="9128787" cy="6846483"/>
          </a:xfrm>
        </p:spPr>
      </p:pic>
      <p:sp>
        <p:nvSpPr>
          <p:cNvPr id="5" name="Прямоугольник 4"/>
          <p:cNvSpPr/>
          <p:nvPr/>
        </p:nvSpPr>
        <p:spPr>
          <a:xfrm>
            <a:off x="395536" y="1268760"/>
            <a:ext cx="835292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«9 мая – День Победы»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-познакомить детей с историей Великой Отечественной Войны, вызвать интерес узнать о трудовых буднях солдат;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-развивать речь, мышление, внимательность, творческие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способности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детей;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-воспитывать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уважение к празднованию Дня Победы,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пожилым людям, ветеранам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Великой Отечественной войны.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0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E36363"/>
      </a:accent1>
      <a:accent2>
        <a:srgbClr val="EC9797"/>
      </a:accent2>
      <a:accent3>
        <a:srgbClr val="F5CBCB"/>
      </a:accent3>
      <a:accent4>
        <a:srgbClr val="FFFFFF"/>
      </a:accent4>
      <a:accent5>
        <a:srgbClr val="F5CBCB"/>
      </a:accent5>
      <a:accent6>
        <a:srgbClr val="EC9797"/>
      </a:accent6>
      <a:hlink>
        <a:srgbClr val="E36363"/>
      </a:hlink>
      <a:folHlink>
        <a:srgbClr val="E36363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8393</TotalTime>
  <Words>416</Words>
  <Application>Microsoft Office PowerPoint</Application>
  <PresentationFormat>Экран (4:3)</PresentationFormat>
  <Paragraphs>70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Трек</vt:lpstr>
      <vt:lpstr>Совместная образовательная  деятельность по нравственно-патриотическому воспитанию</vt:lpstr>
      <vt:lpstr>Презентация PowerPoint</vt:lpstr>
      <vt:lpstr>«История одной куклы»</vt:lpstr>
      <vt:lpstr>«История одной куклы»</vt:lpstr>
      <vt:lpstr>«История одной куклы»</vt:lpstr>
      <vt:lpstr>«История одной куклы»</vt:lpstr>
      <vt:lpstr>«История одной куклы»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Проведение совместной образовательной деятельности на тему «История одной куклы»</dc:title>
  <dc:creator>Группа Березка №1</dc:creator>
  <cp:lastModifiedBy>Оксана</cp:lastModifiedBy>
  <cp:revision>51</cp:revision>
  <dcterms:created xsi:type="dcterms:W3CDTF">2024-02-16T09:57:10Z</dcterms:created>
  <dcterms:modified xsi:type="dcterms:W3CDTF">2024-05-14T10:00:09Z</dcterms:modified>
</cp:coreProperties>
</file>