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F95A6949-9616-415C-970E-1A05E8306302}" type="datetimeFigureOut">
              <a:rPr lang="ru-RU" smtClean="0"/>
              <a:pPr/>
              <a:t>16.04.2024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00523507-D965-4BF0-AACC-90C1F7A0FD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A6949-9616-415C-970E-1A05E8306302}" type="datetimeFigureOut">
              <a:rPr lang="ru-RU" smtClean="0"/>
              <a:pPr/>
              <a:t>16.04.2024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23507-D965-4BF0-AACC-90C1F7A0FD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A6949-9616-415C-970E-1A05E8306302}" type="datetimeFigureOut">
              <a:rPr lang="ru-RU" smtClean="0"/>
              <a:pPr/>
              <a:t>16.04.2024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23507-D965-4BF0-AACC-90C1F7A0FD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95A6949-9616-415C-970E-1A05E8306302}" type="datetimeFigureOut">
              <a:rPr lang="ru-RU" smtClean="0"/>
              <a:pPr/>
              <a:t>16.04.2024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0523507-D965-4BF0-AACC-90C1F7A0FDE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F95A6949-9616-415C-970E-1A05E8306302}" type="datetimeFigureOut">
              <a:rPr lang="ru-RU" smtClean="0"/>
              <a:pPr/>
              <a:t>16.04.2024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00523507-D965-4BF0-AACC-90C1F7A0FD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A6949-9616-415C-970E-1A05E8306302}" type="datetimeFigureOut">
              <a:rPr lang="ru-RU" smtClean="0"/>
              <a:pPr/>
              <a:t>16.04.2024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23507-D965-4BF0-AACC-90C1F7A0FDE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A6949-9616-415C-970E-1A05E8306302}" type="datetimeFigureOut">
              <a:rPr lang="ru-RU" smtClean="0"/>
              <a:pPr/>
              <a:t>16.04.2024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23507-D965-4BF0-AACC-90C1F7A0FDE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95A6949-9616-415C-970E-1A05E8306302}" type="datetimeFigureOut">
              <a:rPr lang="ru-RU" smtClean="0"/>
              <a:pPr/>
              <a:t>16.04.2024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0523507-D965-4BF0-AACC-90C1F7A0FDE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A6949-9616-415C-970E-1A05E8306302}" type="datetimeFigureOut">
              <a:rPr lang="ru-RU" smtClean="0"/>
              <a:pPr/>
              <a:t>16.04.2024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23507-D965-4BF0-AACC-90C1F7A0FD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95A6949-9616-415C-970E-1A05E8306302}" type="datetimeFigureOut">
              <a:rPr lang="ru-RU" smtClean="0"/>
              <a:pPr/>
              <a:t>16.04.2024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0523507-D965-4BF0-AACC-90C1F7A0FDE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95A6949-9616-415C-970E-1A05E8306302}" type="datetimeFigureOut">
              <a:rPr lang="ru-RU" smtClean="0"/>
              <a:pPr/>
              <a:t>16.04.2024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0523507-D965-4BF0-AACC-90C1F7A0FDE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F95A6949-9616-415C-970E-1A05E8306302}" type="datetimeFigureOut">
              <a:rPr lang="ru-RU" smtClean="0"/>
              <a:pPr/>
              <a:t>16.04.2024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0523507-D965-4BF0-AACC-90C1F7A0FDE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E%D0%B1%D1%89%D0%B5%D1%81%D1%82%D0%B2%D0%BE" TargetMode="External"/><Relationship Id="rId2" Type="http://schemas.openxmlformats.org/officeDocument/2006/relationships/hyperlink" Target="https://ru.wikipedia.org/wiki/%D0%AD%D0%BB%D0%B5%D0%BA%D1%82%D1%80%D0%BE%D0%BD%D0%BD%D1%8B%D0%B5_%D0%BA%D0%BE%D0%BC%D0%BC%D1%83%D0%BD%D0%B8%D0%BA%D0%B0%D1%86%D0%B8%D0%B8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ru.wikipedia.org/wiki/%D0%97%D0%B0%D0%BF%D0%B8%D1%81%D1%8C_(%D1%82%D0%B8%D0%BF_%D0%B4%D0%B0%D0%BD%D0%BD%D1%8B%D1%85)" TargetMode="External"/><Relationship Id="rId4" Type="http://schemas.openxmlformats.org/officeDocument/2006/relationships/hyperlink" Target="https://ru.wikipedia.org/wiki/%D0%A1%D0%BE%D0%BE%D0%B1%D1%89%D0%B5%D1%81%D1%82%D0%B2%D0%BE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shedevrum.ai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sberbank.com/promo/kandinsky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ya.ru/alisa_davay_pridumaem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Медиапространство</a:t>
            </a:r>
            <a:r>
              <a:rPr lang="ru-RU" dirty="0" smtClean="0"/>
              <a:t>. </a:t>
            </a:r>
            <a:r>
              <a:rPr lang="ru-RU" dirty="0" err="1" smtClean="0"/>
              <a:t>Нейросети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dirty="0" smtClean="0"/>
              <a:t>К 300-летию А.С.Пушкина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Выполнила ученица 8 класса филиала МОУ СОШ с. Репное в п. Октябрьский Афанасьева </a:t>
            </a:r>
            <a:r>
              <a:rPr lang="ru-RU" dirty="0" err="1" smtClean="0"/>
              <a:t>Ульяна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админ\Downloads\17131896637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4303403" cy="6048672"/>
          </a:xfrm>
          <a:prstGeom prst="rect">
            <a:avLst/>
          </a:prstGeom>
          <a:noFill/>
        </p:spPr>
      </p:pic>
      <p:pic>
        <p:nvPicPr>
          <p:cNvPr id="3076" name="Picture 4" descr="C:\Users\админ\Downloads\171318966375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332656"/>
            <a:ext cx="4176464" cy="59766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Заключение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err="1" smtClean="0"/>
              <a:t>Нейросети</a:t>
            </a:r>
            <a:r>
              <a:rPr lang="ru-RU" dirty="0" smtClean="0"/>
              <a:t> могут сыграть большую роль в современном образовании. Они помогут сделать процесс обучения более интересным и увлекательным. Дети и подростки с радостью будут приходить на уроки и с особой внимательностью изучать новый материал. </a:t>
            </a:r>
            <a:r>
              <a:rPr lang="ru-RU" dirty="0" err="1" smtClean="0"/>
              <a:t>Нейросети</a:t>
            </a:r>
            <a:r>
              <a:rPr lang="ru-RU" smtClean="0"/>
              <a:t> могут расширить ваш собственный кругозор и скучные вечера превратить в увлекательное познание чего-то нового.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Медиапространство</a:t>
            </a:r>
            <a:r>
              <a:rPr lang="ru-RU" dirty="0" smtClean="0"/>
              <a:t> и </a:t>
            </a:r>
            <a:r>
              <a:rPr lang="ru-RU" dirty="0" err="1" smtClean="0"/>
              <a:t>нейросети</a:t>
            </a:r>
            <a:r>
              <a:rPr lang="ru-RU" dirty="0" smtClean="0"/>
              <a:t> в образовании.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b="1" dirty="0" err="1" smtClean="0"/>
              <a:t>Медиапростра́нство</a:t>
            </a:r>
            <a:r>
              <a:rPr lang="ru-RU" dirty="0" smtClean="0"/>
              <a:t> — пространство, создаваемое </a:t>
            </a:r>
            <a:r>
              <a:rPr lang="ru-RU" dirty="0" smtClean="0">
                <a:hlinkClick r:id="rId2" tooltip="Электронные коммуникации"/>
              </a:rPr>
              <a:t>электронными средствами коммуникации.</a:t>
            </a:r>
            <a:r>
              <a:rPr lang="ru-RU" dirty="0" smtClean="0"/>
              <a:t> Это электронное окружение, в котором отдельные люди или их </a:t>
            </a:r>
            <a:r>
              <a:rPr lang="ru-RU" dirty="0" smtClean="0">
                <a:hlinkClick r:id="rId3" tooltip="Общество"/>
              </a:rPr>
              <a:t>группы</a:t>
            </a:r>
            <a:r>
              <a:rPr lang="ru-RU" dirty="0" smtClean="0"/>
              <a:t> и другие </a:t>
            </a:r>
            <a:r>
              <a:rPr lang="ru-RU" dirty="0" smtClean="0">
                <a:hlinkClick r:id="rId4" tooltip="Сообщество"/>
              </a:rPr>
              <a:t>сообщества</a:t>
            </a:r>
            <a:r>
              <a:rPr lang="ru-RU" dirty="0" smtClean="0"/>
              <a:t> могут действовать вместе в одно и то же время. В этом пространстве они могут создавать визуальную и звуковую среду, воздействующую на реальное пространство. В нём они могут, соответственно, производить и контролировать </a:t>
            </a:r>
            <a:r>
              <a:rPr lang="ru-RU" dirty="0" smtClean="0">
                <a:hlinkClick r:id="rId5" tooltip="Запись (тип данных)"/>
              </a:rPr>
              <a:t>запись</a:t>
            </a:r>
            <a:r>
              <a:rPr lang="ru-RU" dirty="0" smtClean="0"/>
              <a:t> и воспроизведение изображения и звука, а также доступ к ним. Они могут помочь автоматизировать процесс обучения, сэкономить время при поиске и создании материала, развить новые навыки работы с информацией.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\Downloads\IMG-20240409-WA0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5832649" cy="619268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 rot="10800000" flipV="1">
            <a:off x="6516216" y="717034"/>
            <a:ext cx="201622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А.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С.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Пушкин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нейросети</a:t>
            </a:r>
            <a:r>
              <a:rPr lang="ru-RU" sz="2000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2000" dirty="0" err="1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Шедеврум</a:t>
            </a:r>
            <a:r>
              <a:rPr lang="ru-RU" sz="20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»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 rot="10800000" flipV="1">
            <a:off x="6459708" y="2349750"/>
            <a:ext cx="20727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u="sng" dirty="0">
                <a:hlinkClick r:id="rId3"/>
              </a:rPr>
              <a:t>https://shedevrum.ai</a:t>
            </a:r>
            <a:r>
              <a:rPr lang="ru-RU" u="sng" dirty="0" smtClean="0">
                <a:hlinkClick r:id="rId3"/>
              </a:rPr>
              <a:t>/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админ\Downloads\R31c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8289" y="188641"/>
            <a:ext cx="2814526" cy="3960440"/>
          </a:xfrm>
          <a:prstGeom prst="rect">
            <a:avLst/>
          </a:prstGeom>
          <a:noFill/>
        </p:spPr>
      </p:pic>
      <p:pic>
        <p:nvPicPr>
          <p:cNvPr id="16387" name="Picture 3" descr="C:\Users\админ\Downloads\IMG_20240412_090055_2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88640"/>
            <a:ext cx="4968552" cy="4968552"/>
          </a:xfrm>
          <a:prstGeom prst="rect">
            <a:avLst/>
          </a:prstGeom>
          <a:noFill/>
        </p:spPr>
      </p:pic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611560" y="5559333"/>
            <a:ext cx="756084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A1A1A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Евгений Онегин. Герой </a:t>
            </a:r>
            <a:r>
              <a:rPr lang="ru-RU" sz="2000" dirty="0" smtClean="0">
                <a:solidFill>
                  <a:srgbClr val="1A1A1A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романа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A1A1A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1A1A1A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А.С.Пушкина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A1A1A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A1A1A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«Евгений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A1A1A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Онегин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A1A1A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» , сгенерированный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rgbClr val="1A1A1A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 в сети «Кандинский»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 rot="10800000" flipV="1">
            <a:off x="683568" y="5100703"/>
            <a:ext cx="46805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u="sng" dirty="0" smtClean="0">
                <a:hlinkClick r:id="rId4"/>
              </a:rPr>
              <a:t>https://www.sberbank.com/promo/kandinsky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админ\Downloads\IMG_20240412_085745_7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573258"/>
            <a:ext cx="4824536" cy="4824536"/>
          </a:xfrm>
          <a:prstGeom prst="rect">
            <a:avLst/>
          </a:prstGeom>
          <a:noFill/>
        </p:spPr>
      </p:pic>
      <p:pic>
        <p:nvPicPr>
          <p:cNvPr id="17411" name="Picture 3" descr="C:\Users\админ\Downloads\96720614_3e8dfe2d9c94fa5656e799b9c918feb7_8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404664"/>
            <a:ext cx="3147465" cy="3908103"/>
          </a:xfrm>
          <a:prstGeom prst="rect">
            <a:avLst/>
          </a:prstGeom>
          <a:noFill/>
        </p:spPr>
      </p:pic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683568" y="5397794"/>
            <a:ext cx="846043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A1A1A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Татьяна Ларина.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1A1A1A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solidFill>
                  <a:srgbClr val="1A1A1A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Портрет г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A1A1A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ероини романа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A1A1A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«Евгени</a:t>
            </a:r>
            <a:r>
              <a:rPr lang="ru-RU" dirty="0" smtClean="0">
                <a:solidFill>
                  <a:srgbClr val="1A1A1A"/>
                </a:solidFill>
                <a:latin typeface="Calibri"/>
                <a:ea typeface="Calibri" pitchFamily="34" charset="0"/>
                <a:cs typeface="Arial" pitchFamily="34" charset="0"/>
              </a:rPr>
              <a:t>й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A1A1A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Онегин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A1A1A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»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A1A1A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А.С.Пушкина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55576" y="6044125"/>
            <a:ext cx="45207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сгенерированный в сети «Кандинский»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админ\Downloads\IMG_20240412_090619_847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5670" y="427960"/>
            <a:ext cx="4824536" cy="4824536"/>
          </a:xfrm>
          <a:prstGeom prst="rect">
            <a:avLst/>
          </a:prstGeom>
          <a:noFill/>
        </p:spPr>
      </p:pic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611560" y="5720571"/>
            <a:ext cx="768434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1A1A1A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Мария Миронова.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1A1A1A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Портрет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rgbClr val="1A1A1A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г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1A1A1A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ероини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1A1A1A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романа А.С.Пушкина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1A1A1A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«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1A1A1A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Капитанская дочка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1A1A1A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»,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19417" y="6093296"/>
            <a:ext cx="45207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сгенерированный в сети «Кандинский»</a:t>
            </a:r>
          </a:p>
        </p:txBody>
      </p:sp>
      <p:pic>
        <p:nvPicPr>
          <p:cNvPr id="1026" name="Picture 2" descr="C:\Users\ШКОЛА\Desktop\illjustracija-Kapitanskaja-dochka-Grinev-Marja-S-Gerasimov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548680"/>
            <a:ext cx="2704488" cy="39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админ\Downloads\kartinurfsevernoe_lukomo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3753383"/>
            <a:ext cx="4718298" cy="2537396"/>
          </a:xfrm>
          <a:prstGeom prst="rect">
            <a:avLst/>
          </a:prstGeom>
          <a:noFill/>
        </p:spPr>
      </p:pic>
      <p:pic>
        <p:nvPicPr>
          <p:cNvPr id="1026" name="Picture 2" descr="C:\Users\админ\Downloads\IMG_20240407_202105_29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05808"/>
            <a:ext cx="3334680" cy="3334680"/>
          </a:xfrm>
          <a:prstGeom prst="rect">
            <a:avLst/>
          </a:prstGeom>
          <a:noFill/>
        </p:spPr>
      </p:pic>
      <p:pic>
        <p:nvPicPr>
          <p:cNvPr id="1027" name="Picture 3" descr="C:\Users\админ\Downloads\IMG_20240407_202015_68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116632"/>
            <a:ext cx="3456384" cy="3456384"/>
          </a:xfrm>
          <a:prstGeom prst="rect">
            <a:avLst/>
          </a:prstGeom>
          <a:noFill/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179512" y="4191084"/>
            <a:ext cx="871296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1A1A1A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Лукоморье.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1A1A1A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Отрывок из поэмы А.С.Пушкина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1A1A1A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«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1A1A1A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Руслан и Людмила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1A1A1A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»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админ\Downloads\17131891853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260648"/>
            <a:ext cx="4653136" cy="2203777"/>
          </a:xfrm>
          <a:prstGeom prst="rect">
            <a:avLst/>
          </a:prstGeom>
          <a:noFill/>
        </p:spPr>
      </p:pic>
      <p:pic>
        <p:nvPicPr>
          <p:cNvPr id="1030" name="Picture 6" descr="C:\Users\админ\Downloads\171318966376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708920"/>
            <a:ext cx="4673909" cy="2592288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683568" y="5589240"/>
            <a:ext cx="41729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u="sng" dirty="0" smtClean="0">
                <a:hlinkClick r:id="rId4"/>
              </a:rPr>
              <a:t>https://ya.ru/alisa_davay_pridumaem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админ\Downloads\171318918529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2656"/>
            <a:ext cx="6903915" cy="2636912"/>
          </a:xfrm>
          <a:prstGeom prst="rect">
            <a:avLst/>
          </a:prstGeom>
          <a:noFill/>
        </p:spPr>
      </p:pic>
      <p:pic>
        <p:nvPicPr>
          <p:cNvPr id="2050" name="Picture 2" descr="C:\Users\админ\Downloads\171318966377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2924944"/>
            <a:ext cx="6079604" cy="30229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234</TotalTime>
  <Words>163</Words>
  <Application>Microsoft Office PowerPoint</Application>
  <PresentationFormat>Экран (4:3)</PresentationFormat>
  <Paragraphs>20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Эркер</vt:lpstr>
      <vt:lpstr>Медиапространство. Нейросети. К 300-летию А.С.Пушкина</vt:lpstr>
      <vt:lpstr>Медиапространство и нейросети в образовании.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Заключение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Медиапространство. Нейросети. К 300-летию А.С.Пушкина</dc:title>
  <dc:creator>админ</dc:creator>
  <cp:lastModifiedBy>ШКОЛА</cp:lastModifiedBy>
  <cp:revision>24</cp:revision>
  <dcterms:created xsi:type="dcterms:W3CDTF">2024-04-14T07:52:44Z</dcterms:created>
  <dcterms:modified xsi:type="dcterms:W3CDTF">2024-04-16T06:55:51Z</dcterms:modified>
</cp:coreProperties>
</file>