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7" r:id="rId5"/>
    <p:sldId id="266" r:id="rId6"/>
    <p:sldId id="270" r:id="rId7"/>
    <p:sldId id="269" r:id="rId8"/>
    <p:sldId id="268" r:id="rId9"/>
    <p:sldId id="272" r:id="rId10"/>
    <p:sldId id="258" r:id="rId11"/>
    <p:sldId id="259" r:id="rId12"/>
    <p:sldId id="275" r:id="rId13"/>
    <p:sldId id="274" r:id="rId14"/>
    <p:sldId id="276" r:id="rId15"/>
    <p:sldId id="260" r:id="rId16"/>
    <p:sldId id="261" r:id="rId17"/>
    <p:sldId id="277" r:id="rId18"/>
    <p:sldId id="262" r:id="rId19"/>
    <p:sldId id="282" r:id="rId20"/>
    <p:sldId id="263" r:id="rId21"/>
    <p:sldId id="264" r:id="rId22"/>
    <p:sldId id="278" r:id="rId23"/>
    <p:sldId id="281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https://avatars.mds.yandex.net/get-pdb/225396/3ef79484-0ed5-48f3-bbe1-e25f5809e3b7/ori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7949948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Алгоритм письменного деления: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1.Выделяем первое не полное делимое.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2.Определяем число цифр в частном.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3.Находим первую цифру частного.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Образуем второе не полное делимое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Находим вторую цифру частного.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Образуем третье неполное делимое.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Находим третью цифру частного.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36:12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336:12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1764:12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36:12            - 1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336:12          - 2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1764:12        - 3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1772816"/>
            <a:ext cx="864096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36:12            - 1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336:12          - 2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1764:12        - 3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2636912"/>
            <a:ext cx="864096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36:12            - 1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336:12          - 2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1764:12        - 3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1656:207+8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письменное деление на трехзначное число.</a:t>
            </a:r>
          </a:p>
          <a:p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23 апреля.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Динамическая пауза.</a:t>
            </a:r>
            <a:endParaRPr lang="ru-RU" sz="66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(425+25): 9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91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(1268+32):13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149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182*2:4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63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496:4+25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789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795-36:6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50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23+6*20:3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100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1656:207+8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16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048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1)120*2=240 (т)- песка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120*4=480(т)- щебня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120+240+480=840(т)- всего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840:3=280 (т)- израсходовали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840-280=540 (т) – материалов осталось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осталось 520 тон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1)120*2=240 (т)- песка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120*4=480(т)- щебня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840:1=840 (т)- израсходовали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840-840=0 (т) – материалов осталось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осталось 	0 тон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854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427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2256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752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2562: 427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9664:302     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315 : 105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5868 : 489        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4862 : 187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854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427=2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2256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752=3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2562: 427=6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9664:302=32     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315 : 105= 3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5868 : 489=12          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4862 : 187=26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Алгоритм письменного деления: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1.Выделяем первое не полное делимое.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2.Определяем число цифр в частном.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3.Находим первую цифру частного.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Образуем второе не полное делимое 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Находим вторую цифру частного.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Образуем третье неполное делимое.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Находим третью цифру частного.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№ 282,283.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https://ds02.infourok.ru/uploads/ex/1324/000297ab-a60846cd/1/img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14654"/>
            <a:ext cx="8280919" cy="6210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(425+25): 9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91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(1268+32):13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149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182*2:4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63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496:4+25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789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795-36:6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50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23+6*20:3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100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1656:207+8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16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419872" y="836712"/>
            <a:ext cx="1656184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91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(1268+32):13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149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182*2:4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63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496:4+25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789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795-36:6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23+6*20:3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100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1656:207+8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16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491880" y="1628800"/>
            <a:ext cx="1584176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91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149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182*2:4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63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496:4+25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789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795-36:6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23+6*20:3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1656:207+8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16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2771800" y="908720"/>
            <a:ext cx="223224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149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63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496:4+25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789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795-36:6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23+6*20:3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1656:207+8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16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2771800" y="1484784"/>
            <a:ext cx="223224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63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789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795-36:6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23+6*20:3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1656:207+8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16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771800" y="2708920"/>
            <a:ext cx="22322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63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23+6*20:3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1656:207+8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16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3059832" y="2204864"/>
            <a:ext cx="194421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 63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23+6*20:3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1656:207+8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16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3059832" y="2204864"/>
            <a:ext cx="194421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203848" y="4725144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335</Words>
  <Application>Microsoft Office PowerPoint</Application>
  <PresentationFormat>Экран (4:3)</PresentationFormat>
  <Paragraphs>122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Алгоритм письменного деления: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Алгоритм письменного деления: 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Пользователь Windows</cp:lastModifiedBy>
  <cp:revision>4</cp:revision>
  <dcterms:created xsi:type="dcterms:W3CDTF">2019-04-22T13:55:15Z</dcterms:created>
  <dcterms:modified xsi:type="dcterms:W3CDTF">2019-04-22T17:47:39Z</dcterms:modified>
</cp:coreProperties>
</file>