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88319-D171-4A71-8EA9-A3C054EE6EE0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9DCA7537-ED5F-4DF7-87CF-9C7D57285993}">
      <dgm:prSet/>
      <dgm:spPr/>
      <dgm:t>
        <a:bodyPr/>
        <a:lstStyle/>
        <a:p>
          <a:r>
            <a:rPr lang="ru-RU" b="1" dirty="0"/>
            <a:t>- Компьютеры: Устройства, используемые пользователями для работы и обмена данными.</a:t>
          </a:r>
          <a:endParaRPr lang="ru-RU" dirty="0"/>
        </a:p>
      </dgm:t>
    </dgm:pt>
    <dgm:pt modelId="{1C7D17EA-1B67-40F6-A4BC-4661968095B4}" type="parTrans" cxnId="{9ADE5C0C-0052-416E-8F5B-20B964B98830}">
      <dgm:prSet/>
      <dgm:spPr/>
      <dgm:t>
        <a:bodyPr/>
        <a:lstStyle/>
        <a:p>
          <a:endParaRPr lang="ru-RU"/>
        </a:p>
      </dgm:t>
    </dgm:pt>
    <dgm:pt modelId="{231AED95-F47C-49CB-8B14-D2B7AD371148}" type="sibTrans" cxnId="{9ADE5C0C-0052-416E-8F5B-20B964B98830}">
      <dgm:prSet/>
      <dgm:spPr/>
      <dgm:t>
        <a:bodyPr/>
        <a:lstStyle/>
        <a:p>
          <a:endParaRPr lang="ru-RU"/>
        </a:p>
      </dgm:t>
    </dgm:pt>
    <dgm:pt modelId="{40FEBA95-9B88-43A2-8BCB-DA88AB74E248}">
      <dgm:prSet/>
      <dgm:spPr/>
      <dgm:t>
        <a:bodyPr/>
        <a:lstStyle/>
        <a:p>
          <a:r>
            <a:rPr lang="ru-RU" b="1" dirty="0"/>
            <a:t>- Маршрутизаторы: Устройства, отправляющие данные между разными сетями.</a:t>
          </a:r>
          <a:endParaRPr lang="ru-RU" dirty="0"/>
        </a:p>
      </dgm:t>
    </dgm:pt>
    <dgm:pt modelId="{ED321F1D-45C7-4708-A72A-8AA677B1454C}" type="parTrans" cxnId="{C5D92B40-9FEA-4C3A-802D-71AE96E5EB5B}">
      <dgm:prSet/>
      <dgm:spPr/>
      <dgm:t>
        <a:bodyPr/>
        <a:lstStyle/>
        <a:p>
          <a:endParaRPr lang="ru-RU"/>
        </a:p>
      </dgm:t>
    </dgm:pt>
    <dgm:pt modelId="{E22E1A52-18FE-42CC-8746-B8DCD65D05CC}" type="sibTrans" cxnId="{C5D92B40-9FEA-4C3A-802D-71AE96E5EB5B}">
      <dgm:prSet/>
      <dgm:spPr/>
      <dgm:t>
        <a:bodyPr/>
        <a:lstStyle/>
        <a:p>
          <a:endParaRPr lang="ru-RU"/>
        </a:p>
      </dgm:t>
    </dgm:pt>
    <dgm:pt modelId="{DCF23974-52CA-4DCC-95B0-C7506E105CF7}">
      <dgm:prSet/>
      <dgm:spPr/>
      <dgm:t>
        <a:bodyPr/>
        <a:lstStyle/>
        <a:p>
          <a:r>
            <a:rPr lang="ru-RU" b="1"/>
            <a:t>- Коммутаторы: Устройства, обеспечивающие соединение между разными устройствами в пределах сети.</a:t>
          </a:r>
          <a:endParaRPr lang="ru-RU"/>
        </a:p>
      </dgm:t>
    </dgm:pt>
    <dgm:pt modelId="{93750E98-1655-4A89-8331-F40399A6D1D6}" type="parTrans" cxnId="{288E99A8-5B7F-4A09-AC03-A7E2A6F588DF}">
      <dgm:prSet/>
      <dgm:spPr/>
      <dgm:t>
        <a:bodyPr/>
        <a:lstStyle/>
        <a:p>
          <a:endParaRPr lang="ru-RU"/>
        </a:p>
      </dgm:t>
    </dgm:pt>
    <dgm:pt modelId="{28592E0E-27DE-41E3-B549-9040ED4023AB}" type="sibTrans" cxnId="{288E99A8-5B7F-4A09-AC03-A7E2A6F588DF}">
      <dgm:prSet/>
      <dgm:spPr/>
      <dgm:t>
        <a:bodyPr/>
        <a:lstStyle/>
        <a:p>
          <a:endParaRPr lang="ru-RU"/>
        </a:p>
      </dgm:t>
    </dgm:pt>
    <dgm:pt modelId="{B69FB45D-35FE-4411-A7D8-03A73C9A657C}">
      <dgm:prSet/>
      <dgm:spPr/>
      <dgm:t>
        <a:bodyPr/>
        <a:lstStyle/>
        <a:p>
          <a:r>
            <a:rPr lang="ru-RU" b="1"/>
            <a:t>- Серверы: Устройства, обеспечивающие общий доступ к ресурсам и хранение данных.</a:t>
          </a:r>
          <a:endParaRPr lang="ru-RU"/>
        </a:p>
      </dgm:t>
    </dgm:pt>
    <dgm:pt modelId="{45FD1507-F8B6-40A5-B317-6CB33C794D80}" type="parTrans" cxnId="{411ED674-D81C-4975-B1B0-525BA1E901F7}">
      <dgm:prSet/>
      <dgm:spPr/>
      <dgm:t>
        <a:bodyPr/>
        <a:lstStyle/>
        <a:p>
          <a:endParaRPr lang="ru-RU"/>
        </a:p>
      </dgm:t>
    </dgm:pt>
    <dgm:pt modelId="{6B3CC739-E52D-4E0A-A5C6-E4F49640FA27}" type="sibTrans" cxnId="{411ED674-D81C-4975-B1B0-525BA1E901F7}">
      <dgm:prSet/>
      <dgm:spPr/>
      <dgm:t>
        <a:bodyPr/>
        <a:lstStyle/>
        <a:p>
          <a:endParaRPr lang="ru-RU"/>
        </a:p>
      </dgm:t>
    </dgm:pt>
    <dgm:pt modelId="{C66696A0-5FD2-4BAC-94B5-0D8716E7F4D2}" type="pres">
      <dgm:prSet presAssocID="{84488319-D171-4A71-8EA9-A3C054EE6EE0}" presName="linear" presStyleCnt="0">
        <dgm:presLayoutVars>
          <dgm:animLvl val="lvl"/>
          <dgm:resizeHandles val="exact"/>
        </dgm:presLayoutVars>
      </dgm:prSet>
      <dgm:spPr/>
    </dgm:pt>
    <dgm:pt modelId="{ED822B16-AAD0-4F43-9772-CE458ED31EEA}" type="pres">
      <dgm:prSet presAssocID="{9DCA7537-ED5F-4DF7-87CF-9C7D572859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0CB792-81C0-4BAB-8D16-F5DABC0C9865}" type="pres">
      <dgm:prSet presAssocID="{231AED95-F47C-49CB-8B14-D2B7AD371148}" presName="spacer" presStyleCnt="0"/>
      <dgm:spPr/>
    </dgm:pt>
    <dgm:pt modelId="{AE89BAE7-B804-4503-A593-8657343D7515}" type="pres">
      <dgm:prSet presAssocID="{40FEBA95-9B88-43A2-8BCB-DA88AB74E24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852A3CE-479A-4B07-831E-D08A4616DDD7}" type="pres">
      <dgm:prSet presAssocID="{E22E1A52-18FE-42CC-8746-B8DCD65D05CC}" presName="spacer" presStyleCnt="0"/>
      <dgm:spPr/>
    </dgm:pt>
    <dgm:pt modelId="{9CD29FAD-4D17-41E3-96A2-E165C4748205}" type="pres">
      <dgm:prSet presAssocID="{DCF23974-52CA-4DCC-95B0-C7506E105C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96CCF40-4422-4BEF-8199-8FA44F0CA751}" type="pres">
      <dgm:prSet presAssocID="{28592E0E-27DE-41E3-B549-9040ED4023AB}" presName="spacer" presStyleCnt="0"/>
      <dgm:spPr/>
    </dgm:pt>
    <dgm:pt modelId="{0239BA30-57F6-4029-A599-F36A180A269E}" type="pres">
      <dgm:prSet presAssocID="{B69FB45D-35FE-4411-A7D8-03A73C9A65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FEBD302-E36D-4163-9AB3-440C469F21CF}" type="presOf" srcId="{DCF23974-52CA-4DCC-95B0-C7506E105CF7}" destId="{9CD29FAD-4D17-41E3-96A2-E165C4748205}" srcOrd="0" destOrd="0" presId="urn:microsoft.com/office/officeart/2005/8/layout/vList2"/>
    <dgm:cxn modelId="{9ADE5C0C-0052-416E-8F5B-20B964B98830}" srcId="{84488319-D171-4A71-8EA9-A3C054EE6EE0}" destId="{9DCA7537-ED5F-4DF7-87CF-9C7D57285993}" srcOrd="0" destOrd="0" parTransId="{1C7D17EA-1B67-40F6-A4BC-4661968095B4}" sibTransId="{231AED95-F47C-49CB-8B14-D2B7AD371148}"/>
    <dgm:cxn modelId="{90ED5719-961A-40F1-8BEE-50A35663EBFE}" type="presOf" srcId="{9DCA7537-ED5F-4DF7-87CF-9C7D57285993}" destId="{ED822B16-AAD0-4F43-9772-CE458ED31EEA}" srcOrd="0" destOrd="0" presId="urn:microsoft.com/office/officeart/2005/8/layout/vList2"/>
    <dgm:cxn modelId="{80E2B325-0259-4B67-97AB-A6F538BF68E4}" type="presOf" srcId="{40FEBA95-9B88-43A2-8BCB-DA88AB74E248}" destId="{AE89BAE7-B804-4503-A593-8657343D7515}" srcOrd="0" destOrd="0" presId="urn:microsoft.com/office/officeart/2005/8/layout/vList2"/>
    <dgm:cxn modelId="{C5D92B40-9FEA-4C3A-802D-71AE96E5EB5B}" srcId="{84488319-D171-4A71-8EA9-A3C054EE6EE0}" destId="{40FEBA95-9B88-43A2-8BCB-DA88AB74E248}" srcOrd="1" destOrd="0" parTransId="{ED321F1D-45C7-4708-A72A-8AA677B1454C}" sibTransId="{E22E1A52-18FE-42CC-8746-B8DCD65D05CC}"/>
    <dgm:cxn modelId="{411ED674-D81C-4975-B1B0-525BA1E901F7}" srcId="{84488319-D171-4A71-8EA9-A3C054EE6EE0}" destId="{B69FB45D-35FE-4411-A7D8-03A73C9A657C}" srcOrd="3" destOrd="0" parTransId="{45FD1507-F8B6-40A5-B317-6CB33C794D80}" sibTransId="{6B3CC739-E52D-4E0A-A5C6-E4F49640FA27}"/>
    <dgm:cxn modelId="{AE35325A-94E7-4DD0-A996-464DB103F242}" type="presOf" srcId="{B69FB45D-35FE-4411-A7D8-03A73C9A657C}" destId="{0239BA30-57F6-4029-A599-F36A180A269E}" srcOrd="0" destOrd="0" presId="urn:microsoft.com/office/officeart/2005/8/layout/vList2"/>
    <dgm:cxn modelId="{0D4D758E-4245-4050-AC08-4BB07CFE6E75}" type="presOf" srcId="{84488319-D171-4A71-8EA9-A3C054EE6EE0}" destId="{C66696A0-5FD2-4BAC-94B5-0D8716E7F4D2}" srcOrd="0" destOrd="0" presId="urn:microsoft.com/office/officeart/2005/8/layout/vList2"/>
    <dgm:cxn modelId="{288E99A8-5B7F-4A09-AC03-A7E2A6F588DF}" srcId="{84488319-D171-4A71-8EA9-A3C054EE6EE0}" destId="{DCF23974-52CA-4DCC-95B0-C7506E105CF7}" srcOrd="2" destOrd="0" parTransId="{93750E98-1655-4A89-8331-F40399A6D1D6}" sibTransId="{28592E0E-27DE-41E3-B549-9040ED4023AB}"/>
    <dgm:cxn modelId="{2E13B61B-0939-436E-A74E-9AD509E17E7F}" type="presParOf" srcId="{C66696A0-5FD2-4BAC-94B5-0D8716E7F4D2}" destId="{ED822B16-AAD0-4F43-9772-CE458ED31EEA}" srcOrd="0" destOrd="0" presId="urn:microsoft.com/office/officeart/2005/8/layout/vList2"/>
    <dgm:cxn modelId="{8198E8F8-662F-4634-A06D-D9CA4F8405A5}" type="presParOf" srcId="{C66696A0-5FD2-4BAC-94B5-0D8716E7F4D2}" destId="{550CB792-81C0-4BAB-8D16-F5DABC0C9865}" srcOrd="1" destOrd="0" presId="urn:microsoft.com/office/officeart/2005/8/layout/vList2"/>
    <dgm:cxn modelId="{E34E7B73-60A9-40DF-B7DF-4256FC048B64}" type="presParOf" srcId="{C66696A0-5FD2-4BAC-94B5-0D8716E7F4D2}" destId="{AE89BAE7-B804-4503-A593-8657343D7515}" srcOrd="2" destOrd="0" presId="urn:microsoft.com/office/officeart/2005/8/layout/vList2"/>
    <dgm:cxn modelId="{A39B0532-3363-47D1-8D05-4DBE75531571}" type="presParOf" srcId="{C66696A0-5FD2-4BAC-94B5-0D8716E7F4D2}" destId="{4852A3CE-479A-4B07-831E-D08A4616DDD7}" srcOrd="3" destOrd="0" presId="urn:microsoft.com/office/officeart/2005/8/layout/vList2"/>
    <dgm:cxn modelId="{37555D33-F6F8-4A03-8D55-FD10DE8E8E3A}" type="presParOf" srcId="{C66696A0-5FD2-4BAC-94B5-0D8716E7F4D2}" destId="{9CD29FAD-4D17-41E3-96A2-E165C4748205}" srcOrd="4" destOrd="0" presId="urn:microsoft.com/office/officeart/2005/8/layout/vList2"/>
    <dgm:cxn modelId="{76D823C4-7371-461B-B571-4AFF7B6E06B3}" type="presParOf" srcId="{C66696A0-5FD2-4BAC-94B5-0D8716E7F4D2}" destId="{496CCF40-4422-4BEF-8199-8FA44F0CA751}" srcOrd="5" destOrd="0" presId="urn:microsoft.com/office/officeart/2005/8/layout/vList2"/>
    <dgm:cxn modelId="{61A21F48-3C56-46DA-829B-A7B3E2026BDD}" type="presParOf" srcId="{C66696A0-5FD2-4BAC-94B5-0D8716E7F4D2}" destId="{0239BA30-57F6-4029-A599-F36A180A26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0F243-F745-48A9-B088-5332153262EB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B2AA2096-BDA1-4BBC-8CE4-1F49175400BA}">
      <dgm:prSet/>
      <dgm:spPr/>
      <dgm:t>
        <a:bodyPr/>
        <a:lstStyle/>
        <a:p>
          <a:r>
            <a:rPr lang="ru-RU" b="1" dirty="0"/>
            <a:t>- Файрволы: Устройства, которые контролируют и фильтруют трафик в сети.</a:t>
          </a:r>
          <a:endParaRPr lang="ru-RU" dirty="0"/>
        </a:p>
      </dgm:t>
    </dgm:pt>
    <dgm:pt modelId="{3781A57E-6535-46B9-8E75-C680A418DAC6}" type="parTrans" cxnId="{18CFF8B4-2147-4162-8F55-39FADC78805D}">
      <dgm:prSet/>
      <dgm:spPr/>
      <dgm:t>
        <a:bodyPr/>
        <a:lstStyle/>
        <a:p>
          <a:endParaRPr lang="ru-RU"/>
        </a:p>
      </dgm:t>
    </dgm:pt>
    <dgm:pt modelId="{70ED5ECD-B3D0-459C-98CB-76F1CD3BB352}" type="sibTrans" cxnId="{18CFF8B4-2147-4162-8F55-39FADC78805D}">
      <dgm:prSet/>
      <dgm:spPr/>
      <dgm:t>
        <a:bodyPr/>
        <a:lstStyle/>
        <a:p>
          <a:endParaRPr lang="ru-RU"/>
        </a:p>
      </dgm:t>
    </dgm:pt>
    <dgm:pt modelId="{05C266F6-46DE-415D-863E-8756B33EB083}" type="pres">
      <dgm:prSet presAssocID="{0690F243-F745-48A9-B088-5332153262EB}" presName="linear" presStyleCnt="0">
        <dgm:presLayoutVars>
          <dgm:animLvl val="lvl"/>
          <dgm:resizeHandles val="exact"/>
        </dgm:presLayoutVars>
      </dgm:prSet>
      <dgm:spPr/>
    </dgm:pt>
    <dgm:pt modelId="{B6B4AB53-2E64-45FB-9ADD-E8E399A84FED}" type="pres">
      <dgm:prSet presAssocID="{B2AA2096-BDA1-4BBC-8CE4-1F49175400B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7CEB48F-6897-407D-82AF-6E8E5F736FBD}" type="presOf" srcId="{B2AA2096-BDA1-4BBC-8CE4-1F49175400BA}" destId="{B6B4AB53-2E64-45FB-9ADD-E8E399A84FED}" srcOrd="0" destOrd="0" presId="urn:microsoft.com/office/officeart/2005/8/layout/vList2"/>
    <dgm:cxn modelId="{18CFF8B4-2147-4162-8F55-39FADC78805D}" srcId="{0690F243-F745-48A9-B088-5332153262EB}" destId="{B2AA2096-BDA1-4BBC-8CE4-1F49175400BA}" srcOrd="0" destOrd="0" parTransId="{3781A57E-6535-46B9-8E75-C680A418DAC6}" sibTransId="{70ED5ECD-B3D0-459C-98CB-76F1CD3BB352}"/>
    <dgm:cxn modelId="{55A363D2-494D-4688-B7EC-8CF9D634AFBA}" type="presOf" srcId="{0690F243-F745-48A9-B088-5332153262EB}" destId="{05C266F6-46DE-415D-863E-8756B33EB083}" srcOrd="0" destOrd="0" presId="urn:microsoft.com/office/officeart/2005/8/layout/vList2"/>
    <dgm:cxn modelId="{5E24DF06-0DC6-41D2-AF09-05501018EB62}" type="presParOf" srcId="{05C266F6-46DE-415D-863E-8756B33EB083}" destId="{B6B4AB53-2E64-45FB-9ADD-E8E399A84F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6421D-050A-49DA-9A37-C6DD4CA2B79C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53948520-921C-411B-83A9-63EEFD02EABD}">
      <dgm:prSet/>
      <dgm:spPr/>
      <dgm:t>
        <a:bodyPr/>
        <a:lstStyle/>
        <a:p>
          <a:r>
            <a:rPr lang="ru-RU" b="1" dirty="0"/>
            <a:t>- Шифрование: Процесс преобразования информации в неразборчивую форму для защиты данных.</a:t>
          </a:r>
          <a:endParaRPr lang="ru-RU" dirty="0"/>
        </a:p>
      </dgm:t>
    </dgm:pt>
    <dgm:pt modelId="{4FF2CEF7-645B-4CBC-9B9E-419A2FCD278A}" type="parTrans" cxnId="{7C0A144F-FD5F-4B85-B8E9-1B0AD4F1C256}">
      <dgm:prSet/>
      <dgm:spPr/>
      <dgm:t>
        <a:bodyPr/>
        <a:lstStyle/>
        <a:p>
          <a:endParaRPr lang="ru-RU"/>
        </a:p>
      </dgm:t>
    </dgm:pt>
    <dgm:pt modelId="{78522594-2B34-48FF-BAD7-6018FD096129}" type="sibTrans" cxnId="{7C0A144F-FD5F-4B85-B8E9-1B0AD4F1C256}">
      <dgm:prSet/>
      <dgm:spPr/>
      <dgm:t>
        <a:bodyPr/>
        <a:lstStyle/>
        <a:p>
          <a:endParaRPr lang="ru-RU"/>
        </a:p>
      </dgm:t>
    </dgm:pt>
    <dgm:pt modelId="{9471826E-B3A1-4BC4-AD83-D5DBE2ECCB75}" type="pres">
      <dgm:prSet presAssocID="{0896421D-050A-49DA-9A37-C6DD4CA2B79C}" presName="linear" presStyleCnt="0">
        <dgm:presLayoutVars>
          <dgm:animLvl val="lvl"/>
          <dgm:resizeHandles val="exact"/>
        </dgm:presLayoutVars>
      </dgm:prSet>
      <dgm:spPr/>
    </dgm:pt>
    <dgm:pt modelId="{F8ADA5C5-8F93-49B9-910A-B927DFAB5B37}" type="pres">
      <dgm:prSet presAssocID="{53948520-921C-411B-83A9-63EEFD02EA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E10B04-3DF8-4926-95F7-D766062B5DB4}" type="presOf" srcId="{53948520-921C-411B-83A9-63EEFD02EABD}" destId="{F8ADA5C5-8F93-49B9-910A-B927DFAB5B37}" srcOrd="0" destOrd="0" presId="urn:microsoft.com/office/officeart/2005/8/layout/vList2"/>
    <dgm:cxn modelId="{E09AE113-3039-4D35-AE28-7BCE0030D856}" type="presOf" srcId="{0896421D-050A-49DA-9A37-C6DD4CA2B79C}" destId="{9471826E-B3A1-4BC4-AD83-D5DBE2ECCB75}" srcOrd="0" destOrd="0" presId="urn:microsoft.com/office/officeart/2005/8/layout/vList2"/>
    <dgm:cxn modelId="{7C0A144F-FD5F-4B85-B8E9-1B0AD4F1C256}" srcId="{0896421D-050A-49DA-9A37-C6DD4CA2B79C}" destId="{53948520-921C-411B-83A9-63EEFD02EABD}" srcOrd="0" destOrd="0" parTransId="{4FF2CEF7-645B-4CBC-9B9E-419A2FCD278A}" sibTransId="{78522594-2B34-48FF-BAD7-6018FD096129}"/>
    <dgm:cxn modelId="{F5BEFD75-0022-40C9-B13C-BE95C8C2CFA9}" type="presParOf" srcId="{9471826E-B3A1-4BC4-AD83-D5DBE2ECCB75}" destId="{F8ADA5C5-8F93-49B9-910A-B927DFAB5B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5BA50-0BF5-43A7-A4E4-1D8FFB9D6C15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6F3D498D-4B2D-4749-8B78-DDB52C032384}">
      <dgm:prSet/>
      <dgm:spPr/>
      <dgm:t>
        <a:bodyPr/>
        <a:lstStyle/>
        <a:p>
          <a:r>
            <a:rPr lang="ru-RU" b="1" dirty="0"/>
            <a:t>- Аутентификация: Процесс проверки легитимности пользователей и устройств в сети.</a:t>
          </a:r>
          <a:endParaRPr lang="ru-RU" dirty="0"/>
        </a:p>
      </dgm:t>
    </dgm:pt>
    <dgm:pt modelId="{EBE18AA5-1FA9-4A8F-B379-BF2F79595557}" type="parTrans" cxnId="{39DDE015-C92F-42E2-8676-C623FFFD7A6F}">
      <dgm:prSet/>
      <dgm:spPr/>
      <dgm:t>
        <a:bodyPr/>
        <a:lstStyle/>
        <a:p>
          <a:endParaRPr lang="ru-RU"/>
        </a:p>
      </dgm:t>
    </dgm:pt>
    <dgm:pt modelId="{FBF8CE4A-2F4C-4E88-B398-E12047E07B49}" type="sibTrans" cxnId="{39DDE015-C92F-42E2-8676-C623FFFD7A6F}">
      <dgm:prSet/>
      <dgm:spPr/>
      <dgm:t>
        <a:bodyPr/>
        <a:lstStyle/>
        <a:p>
          <a:endParaRPr lang="ru-RU"/>
        </a:p>
      </dgm:t>
    </dgm:pt>
    <dgm:pt modelId="{2FA77A44-CF32-411A-A86D-21F606598BF7}" type="pres">
      <dgm:prSet presAssocID="{8255BA50-0BF5-43A7-A4E4-1D8FFB9D6C15}" presName="linear" presStyleCnt="0">
        <dgm:presLayoutVars>
          <dgm:animLvl val="lvl"/>
          <dgm:resizeHandles val="exact"/>
        </dgm:presLayoutVars>
      </dgm:prSet>
      <dgm:spPr/>
    </dgm:pt>
    <dgm:pt modelId="{5B436373-512B-49F8-A5CB-EE18F6FD64BB}" type="pres">
      <dgm:prSet presAssocID="{6F3D498D-4B2D-4749-8B78-DDB52C032384}" presName="parentText" presStyleLbl="node1" presStyleIdx="0" presStyleCnt="1" custLinFactNeighborX="1277" custLinFactNeighborY="13483">
        <dgm:presLayoutVars>
          <dgm:chMax val="0"/>
          <dgm:bulletEnabled val="1"/>
        </dgm:presLayoutVars>
      </dgm:prSet>
      <dgm:spPr/>
    </dgm:pt>
  </dgm:ptLst>
  <dgm:cxnLst>
    <dgm:cxn modelId="{39DDE015-C92F-42E2-8676-C623FFFD7A6F}" srcId="{8255BA50-0BF5-43A7-A4E4-1D8FFB9D6C15}" destId="{6F3D498D-4B2D-4749-8B78-DDB52C032384}" srcOrd="0" destOrd="0" parTransId="{EBE18AA5-1FA9-4A8F-B379-BF2F79595557}" sibTransId="{FBF8CE4A-2F4C-4E88-B398-E12047E07B49}"/>
    <dgm:cxn modelId="{6ED794E0-244D-4CF1-BA7B-6EEFD3DA7E2C}" type="presOf" srcId="{8255BA50-0BF5-43A7-A4E4-1D8FFB9D6C15}" destId="{2FA77A44-CF32-411A-A86D-21F606598BF7}" srcOrd="0" destOrd="0" presId="urn:microsoft.com/office/officeart/2005/8/layout/vList2"/>
    <dgm:cxn modelId="{2D6CD8E1-E03B-4ED9-B362-3A20B4F2DF31}" type="presOf" srcId="{6F3D498D-4B2D-4749-8B78-DDB52C032384}" destId="{5B436373-512B-49F8-A5CB-EE18F6FD64BB}" srcOrd="0" destOrd="0" presId="urn:microsoft.com/office/officeart/2005/8/layout/vList2"/>
    <dgm:cxn modelId="{D4E695B2-E961-45FB-A906-7266A08C4FBC}" type="presParOf" srcId="{2FA77A44-CF32-411A-A86D-21F606598BF7}" destId="{5B436373-512B-49F8-A5CB-EE18F6FD64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B14A4B-A786-4AAE-8F35-7165870EC8B4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3ED4DC4-6279-44D9-80C8-E6914BFF88FE}">
      <dgm:prSet/>
      <dgm:spPr/>
      <dgm:t>
        <a:bodyPr/>
        <a:lstStyle/>
        <a:p>
          <a:r>
            <a:rPr lang="ru-RU" b="1" dirty="0"/>
            <a:t>- HTTP: Протокол, используемый для передачи веб-страниц и данных в Интернете.</a:t>
          </a:r>
          <a:endParaRPr lang="ru-RU" dirty="0"/>
        </a:p>
      </dgm:t>
    </dgm:pt>
    <dgm:pt modelId="{4BB7DE02-FE35-4BDA-A387-628DAB7D373E}" type="parTrans" cxnId="{059E3ABA-6623-479E-AE36-7E0AE14F6213}">
      <dgm:prSet/>
      <dgm:spPr/>
      <dgm:t>
        <a:bodyPr/>
        <a:lstStyle/>
        <a:p>
          <a:endParaRPr lang="ru-RU"/>
        </a:p>
      </dgm:t>
    </dgm:pt>
    <dgm:pt modelId="{584CC5D3-35FA-4EFF-ADDB-E32BA0C064C6}" type="sibTrans" cxnId="{059E3ABA-6623-479E-AE36-7E0AE14F6213}">
      <dgm:prSet/>
      <dgm:spPr/>
      <dgm:t>
        <a:bodyPr/>
        <a:lstStyle/>
        <a:p>
          <a:endParaRPr lang="ru-RU"/>
        </a:p>
      </dgm:t>
    </dgm:pt>
    <dgm:pt modelId="{0B239A91-1F08-4B7E-BF31-4F3A1A87B07D}" type="pres">
      <dgm:prSet presAssocID="{A9B14A4B-A786-4AAE-8F35-7165870EC8B4}" presName="linear" presStyleCnt="0">
        <dgm:presLayoutVars>
          <dgm:animLvl val="lvl"/>
          <dgm:resizeHandles val="exact"/>
        </dgm:presLayoutVars>
      </dgm:prSet>
      <dgm:spPr/>
    </dgm:pt>
    <dgm:pt modelId="{27552E6C-17C3-4418-BE91-8D94947634A1}" type="pres">
      <dgm:prSet presAssocID="{33ED4DC4-6279-44D9-80C8-E6914BFF88FE}" presName="parentText" presStyleLbl="node1" presStyleIdx="0" presStyleCnt="1" custScaleY="119288" custLinFactNeighborY="-77557">
        <dgm:presLayoutVars>
          <dgm:chMax val="0"/>
          <dgm:bulletEnabled val="1"/>
        </dgm:presLayoutVars>
      </dgm:prSet>
      <dgm:spPr/>
    </dgm:pt>
  </dgm:ptLst>
  <dgm:cxnLst>
    <dgm:cxn modelId="{60CC0F37-2D0A-4333-88E2-56B8DAB017E8}" type="presOf" srcId="{A9B14A4B-A786-4AAE-8F35-7165870EC8B4}" destId="{0B239A91-1F08-4B7E-BF31-4F3A1A87B07D}" srcOrd="0" destOrd="0" presId="urn:microsoft.com/office/officeart/2005/8/layout/vList2"/>
    <dgm:cxn modelId="{13CA694C-2B01-40C3-940B-5D2842047B85}" type="presOf" srcId="{33ED4DC4-6279-44D9-80C8-E6914BFF88FE}" destId="{27552E6C-17C3-4418-BE91-8D94947634A1}" srcOrd="0" destOrd="0" presId="urn:microsoft.com/office/officeart/2005/8/layout/vList2"/>
    <dgm:cxn modelId="{059E3ABA-6623-479E-AE36-7E0AE14F6213}" srcId="{A9B14A4B-A786-4AAE-8F35-7165870EC8B4}" destId="{33ED4DC4-6279-44D9-80C8-E6914BFF88FE}" srcOrd="0" destOrd="0" parTransId="{4BB7DE02-FE35-4BDA-A387-628DAB7D373E}" sibTransId="{584CC5D3-35FA-4EFF-ADDB-E32BA0C064C6}"/>
    <dgm:cxn modelId="{D3345E7C-CDA6-42CF-AB09-1050B79C57C8}" type="presParOf" srcId="{0B239A91-1F08-4B7E-BF31-4F3A1A87B07D}" destId="{27552E6C-17C3-4418-BE91-8D94947634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E5B8F5-3B12-49C7-A779-8810138614FD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0B567026-9B9E-4A41-ADB8-25964BA58EAB}">
      <dgm:prSet/>
      <dgm:spPr/>
      <dgm:t>
        <a:bodyPr/>
        <a:lstStyle/>
        <a:p>
          <a:r>
            <a:rPr lang="ru-RU" b="1" dirty="0"/>
            <a:t>- FTP: Протокол, используемый для передачи файлов между устройствами.</a:t>
          </a:r>
          <a:endParaRPr lang="ru-RU" dirty="0"/>
        </a:p>
      </dgm:t>
    </dgm:pt>
    <dgm:pt modelId="{3456AAFD-B3A2-4A2F-9A5C-A9BADE20734A}" type="parTrans" cxnId="{9EDDA9E3-EBF2-40F9-8C1A-29C85CE08FA8}">
      <dgm:prSet/>
      <dgm:spPr/>
      <dgm:t>
        <a:bodyPr/>
        <a:lstStyle/>
        <a:p>
          <a:endParaRPr lang="ru-RU"/>
        </a:p>
      </dgm:t>
    </dgm:pt>
    <dgm:pt modelId="{DB68EC81-45F4-49F0-AE84-CBA0EDB853D5}" type="sibTrans" cxnId="{9EDDA9E3-EBF2-40F9-8C1A-29C85CE08FA8}">
      <dgm:prSet/>
      <dgm:spPr/>
      <dgm:t>
        <a:bodyPr/>
        <a:lstStyle/>
        <a:p>
          <a:endParaRPr lang="ru-RU"/>
        </a:p>
      </dgm:t>
    </dgm:pt>
    <dgm:pt modelId="{0C656D9B-24EB-465B-9658-8FD3A2E8D0AF}" type="pres">
      <dgm:prSet presAssocID="{21E5B8F5-3B12-49C7-A779-8810138614FD}" presName="linear" presStyleCnt="0">
        <dgm:presLayoutVars>
          <dgm:animLvl val="lvl"/>
          <dgm:resizeHandles val="exact"/>
        </dgm:presLayoutVars>
      </dgm:prSet>
      <dgm:spPr/>
    </dgm:pt>
    <dgm:pt modelId="{F553E2FB-D441-47AB-A36C-2ABA2BC6EA14}" type="pres">
      <dgm:prSet presAssocID="{0B567026-9B9E-4A41-ADB8-25964BA58EA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F719332-8FD5-4372-8345-EBDD58D07E86}" type="presOf" srcId="{0B567026-9B9E-4A41-ADB8-25964BA58EAB}" destId="{F553E2FB-D441-47AB-A36C-2ABA2BC6EA14}" srcOrd="0" destOrd="0" presId="urn:microsoft.com/office/officeart/2005/8/layout/vList2"/>
    <dgm:cxn modelId="{CE73334B-1B0A-4C3E-BB6E-9F5626F7B9EB}" type="presOf" srcId="{21E5B8F5-3B12-49C7-A779-8810138614FD}" destId="{0C656D9B-24EB-465B-9658-8FD3A2E8D0AF}" srcOrd="0" destOrd="0" presId="urn:microsoft.com/office/officeart/2005/8/layout/vList2"/>
    <dgm:cxn modelId="{9EDDA9E3-EBF2-40F9-8C1A-29C85CE08FA8}" srcId="{21E5B8F5-3B12-49C7-A779-8810138614FD}" destId="{0B567026-9B9E-4A41-ADB8-25964BA58EAB}" srcOrd="0" destOrd="0" parTransId="{3456AAFD-B3A2-4A2F-9A5C-A9BADE20734A}" sibTransId="{DB68EC81-45F4-49F0-AE84-CBA0EDB853D5}"/>
    <dgm:cxn modelId="{B502C922-2D86-4CFC-9A87-9D6015E2FBFF}" type="presParOf" srcId="{0C656D9B-24EB-465B-9658-8FD3A2E8D0AF}" destId="{F553E2FB-D441-47AB-A36C-2ABA2BC6EA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46B5F3-1551-4294-A934-20217EC1E619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C62C4DD-431A-4FB0-9FA7-AB88B99220CF}">
      <dgm:prSet/>
      <dgm:spPr/>
      <dgm:t>
        <a:bodyPr/>
        <a:lstStyle/>
        <a:p>
          <a:r>
            <a:rPr lang="ru-RU" b="1" dirty="0"/>
            <a:t>- SMTP: Протокол, используемый для отправки электронной почты.</a:t>
          </a:r>
          <a:endParaRPr lang="ru-RU" dirty="0"/>
        </a:p>
      </dgm:t>
    </dgm:pt>
    <dgm:pt modelId="{DDC50E5A-4329-4EEA-AC5D-D5AC1BA07619}" type="parTrans" cxnId="{76D8D19C-0E00-4D67-A842-1004D8EFB31A}">
      <dgm:prSet/>
      <dgm:spPr/>
      <dgm:t>
        <a:bodyPr/>
        <a:lstStyle/>
        <a:p>
          <a:endParaRPr lang="ru-RU"/>
        </a:p>
      </dgm:t>
    </dgm:pt>
    <dgm:pt modelId="{6ACE07B3-3838-4084-8088-B787CF14A14F}" type="sibTrans" cxnId="{76D8D19C-0E00-4D67-A842-1004D8EFB31A}">
      <dgm:prSet/>
      <dgm:spPr/>
      <dgm:t>
        <a:bodyPr/>
        <a:lstStyle/>
        <a:p>
          <a:endParaRPr lang="ru-RU"/>
        </a:p>
      </dgm:t>
    </dgm:pt>
    <dgm:pt modelId="{6F21819F-F9DD-4F3B-864F-249636BA9AEA}" type="pres">
      <dgm:prSet presAssocID="{5446B5F3-1551-4294-A934-20217EC1E619}" presName="linear" presStyleCnt="0">
        <dgm:presLayoutVars>
          <dgm:animLvl val="lvl"/>
          <dgm:resizeHandles val="exact"/>
        </dgm:presLayoutVars>
      </dgm:prSet>
      <dgm:spPr/>
    </dgm:pt>
    <dgm:pt modelId="{5DF543E3-A36C-45F4-9917-C211CFD9CE90}" type="pres">
      <dgm:prSet presAssocID="{8C62C4DD-431A-4FB0-9FA7-AB88B99220CF}" presName="parentText" presStyleLbl="node1" presStyleIdx="0" presStyleCnt="1" custLinFactNeighborX="876" custLinFactNeighborY="-13799">
        <dgm:presLayoutVars>
          <dgm:chMax val="0"/>
          <dgm:bulletEnabled val="1"/>
        </dgm:presLayoutVars>
      </dgm:prSet>
      <dgm:spPr/>
    </dgm:pt>
  </dgm:ptLst>
  <dgm:cxnLst>
    <dgm:cxn modelId="{E57F970C-B0F0-4AB4-A615-281A2025EB56}" type="presOf" srcId="{5446B5F3-1551-4294-A934-20217EC1E619}" destId="{6F21819F-F9DD-4F3B-864F-249636BA9AEA}" srcOrd="0" destOrd="0" presId="urn:microsoft.com/office/officeart/2005/8/layout/vList2"/>
    <dgm:cxn modelId="{76D8D19C-0E00-4D67-A842-1004D8EFB31A}" srcId="{5446B5F3-1551-4294-A934-20217EC1E619}" destId="{8C62C4DD-431A-4FB0-9FA7-AB88B99220CF}" srcOrd="0" destOrd="0" parTransId="{DDC50E5A-4329-4EEA-AC5D-D5AC1BA07619}" sibTransId="{6ACE07B3-3838-4084-8088-B787CF14A14F}"/>
    <dgm:cxn modelId="{6AB72AFE-9512-41C9-A7EA-4E2A6161E7B5}" type="presOf" srcId="{8C62C4DD-431A-4FB0-9FA7-AB88B99220CF}" destId="{5DF543E3-A36C-45F4-9917-C211CFD9CE90}" srcOrd="0" destOrd="0" presId="urn:microsoft.com/office/officeart/2005/8/layout/vList2"/>
    <dgm:cxn modelId="{CE5AC3ED-112A-41F3-BF2E-D1CCA28C327A}" type="presParOf" srcId="{6F21819F-F9DD-4F3B-864F-249636BA9AEA}" destId="{5DF543E3-A36C-45F4-9917-C211CFD9CE9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BA1AE4-A14A-4ABE-9107-8221C37A2F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47BBC472-228F-4577-9665-0EB6204DCA4C}">
      <dgm:prSet phldrT="[Текст]" phldr="1"/>
      <dgm:spPr/>
      <dgm:t>
        <a:bodyPr/>
        <a:lstStyle/>
        <a:p>
          <a:endParaRPr lang="ru-RU"/>
        </a:p>
      </dgm:t>
    </dgm:pt>
    <dgm:pt modelId="{4628DA5F-377E-4885-B67A-B34B4EB723F1}" type="parTrans" cxnId="{1596657F-D535-4637-8A2E-51818B90B4E4}">
      <dgm:prSet/>
      <dgm:spPr/>
      <dgm:t>
        <a:bodyPr/>
        <a:lstStyle/>
        <a:p>
          <a:endParaRPr lang="ru-RU"/>
        </a:p>
      </dgm:t>
    </dgm:pt>
    <dgm:pt modelId="{229D6489-78C5-474D-941A-55C9E77E344A}" type="sibTrans" cxnId="{1596657F-D535-4637-8A2E-51818B90B4E4}">
      <dgm:prSet/>
      <dgm:spPr/>
      <dgm:t>
        <a:bodyPr/>
        <a:lstStyle/>
        <a:p>
          <a:endParaRPr lang="ru-RU"/>
        </a:p>
      </dgm:t>
    </dgm:pt>
    <dgm:pt modelId="{A1BC0273-C89B-47EB-BA95-4D44CEB04499}">
      <dgm:prSet phldrT="[Текст]" phldr="1"/>
      <dgm:spPr/>
      <dgm:t>
        <a:bodyPr/>
        <a:lstStyle/>
        <a:p>
          <a:endParaRPr lang="ru-RU"/>
        </a:p>
      </dgm:t>
    </dgm:pt>
    <dgm:pt modelId="{424EF503-74C2-4963-8B72-360F5B8831E1}" type="parTrans" cxnId="{6285131B-9A0C-4BD8-A0DF-9DC05B3C760C}">
      <dgm:prSet/>
      <dgm:spPr/>
      <dgm:t>
        <a:bodyPr/>
        <a:lstStyle/>
        <a:p>
          <a:endParaRPr lang="ru-RU"/>
        </a:p>
      </dgm:t>
    </dgm:pt>
    <dgm:pt modelId="{1680FC00-CAD5-49A7-8261-532EF3FC4D9D}" type="sibTrans" cxnId="{6285131B-9A0C-4BD8-A0DF-9DC05B3C760C}">
      <dgm:prSet/>
      <dgm:spPr/>
      <dgm:t>
        <a:bodyPr/>
        <a:lstStyle/>
        <a:p>
          <a:endParaRPr lang="ru-RU"/>
        </a:p>
      </dgm:t>
    </dgm:pt>
    <dgm:pt modelId="{9B844170-CFD1-41E2-8556-2C53972AE856}">
      <dgm:prSet phldrT="[Текст]" phldr="1"/>
      <dgm:spPr/>
      <dgm:t>
        <a:bodyPr/>
        <a:lstStyle/>
        <a:p>
          <a:endParaRPr lang="ru-RU"/>
        </a:p>
      </dgm:t>
    </dgm:pt>
    <dgm:pt modelId="{AAA80AF4-40E4-44C8-BB09-466D2E31C484}" type="parTrans" cxnId="{42EB2BD5-CE0D-4C10-8CAC-9290D9CD5034}">
      <dgm:prSet/>
      <dgm:spPr/>
      <dgm:t>
        <a:bodyPr/>
        <a:lstStyle/>
        <a:p>
          <a:endParaRPr lang="ru-RU"/>
        </a:p>
      </dgm:t>
    </dgm:pt>
    <dgm:pt modelId="{44D92154-01B7-45F6-9BC8-FBD50A9AD08A}" type="sibTrans" cxnId="{42EB2BD5-CE0D-4C10-8CAC-9290D9CD5034}">
      <dgm:prSet/>
      <dgm:spPr/>
      <dgm:t>
        <a:bodyPr/>
        <a:lstStyle/>
        <a:p>
          <a:endParaRPr lang="ru-RU"/>
        </a:p>
      </dgm:t>
    </dgm:pt>
    <dgm:pt modelId="{5BDE94E6-B8FC-4E72-95AC-FF843B5B733F}">
      <dgm:prSet phldrT="[Текст]" phldr="1"/>
      <dgm:spPr/>
      <dgm:t>
        <a:bodyPr/>
        <a:lstStyle/>
        <a:p>
          <a:endParaRPr lang="ru-RU"/>
        </a:p>
      </dgm:t>
    </dgm:pt>
    <dgm:pt modelId="{ABA2EC4E-83DA-4E0F-A8CE-3EC5E61C6583}" type="parTrans" cxnId="{62BB874D-147B-48E0-8349-639C28BA7535}">
      <dgm:prSet/>
      <dgm:spPr/>
      <dgm:t>
        <a:bodyPr/>
        <a:lstStyle/>
        <a:p>
          <a:endParaRPr lang="ru-RU"/>
        </a:p>
      </dgm:t>
    </dgm:pt>
    <dgm:pt modelId="{B6B39637-AB9D-4B80-A66F-630FFFAEDAE5}" type="sibTrans" cxnId="{62BB874D-147B-48E0-8349-639C28BA7535}">
      <dgm:prSet/>
      <dgm:spPr/>
      <dgm:t>
        <a:bodyPr/>
        <a:lstStyle/>
        <a:p>
          <a:endParaRPr lang="ru-RU"/>
        </a:p>
      </dgm:t>
    </dgm:pt>
    <dgm:pt modelId="{E0F43BF0-BE1F-4C80-9565-33D9721AFCD7}" type="pres">
      <dgm:prSet presAssocID="{B3BA1AE4-A14A-4ABE-9107-8221C37A2F26}" presName="linear" presStyleCnt="0">
        <dgm:presLayoutVars>
          <dgm:animLvl val="lvl"/>
          <dgm:resizeHandles val="exact"/>
        </dgm:presLayoutVars>
      </dgm:prSet>
      <dgm:spPr/>
    </dgm:pt>
    <dgm:pt modelId="{E74C66D3-A253-4A42-8324-AA4B0BAFF5E5}" type="pres">
      <dgm:prSet presAssocID="{47BBC472-228F-4577-9665-0EB6204DCA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64D8851-5E51-4257-B8B0-826B7C8AFCDA}" type="pres">
      <dgm:prSet presAssocID="{47BBC472-228F-4577-9665-0EB6204DCA4C}" presName="childText" presStyleLbl="revTx" presStyleIdx="0" presStyleCnt="2">
        <dgm:presLayoutVars>
          <dgm:bulletEnabled val="1"/>
        </dgm:presLayoutVars>
      </dgm:prSet>
      <dgm:spPr/>
    </dgm:pt>
    <dgm:pt modelId="{FAFF26A5-CE63-434A-ACAC-FDCCFD9682B1}" type="pres">
      <dgm:prSet presAssocID="{9B844170-CFD1-41E2-8556-2C53972AE85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1EB1B83-F638-4E3F-B788-3B981D46C787}" type="pres">
      <dgm:prSet presAssocID="{9B844170-CFD1-41E2-8556-2C53972AE85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0A2B10A-29EA-4646-899F-F9D1748B4FEE}" type="presOf" srcId="{B3BA1AE4-A14A-4ABE-9107-8221C37A2F26}" destId="{E0F43BF0-BE1F-4C80-9565-33D9721AFCD7}" srcOrd="0" destOrd="0" presId="urn:microsoft.com/office/officeart/2005/8/layout/vList2"/>
    <dgm:cxn modelId="{1EAA6B0E-4B1F-4AB2-85B1-D6E1ED97AF2C}" type="presOf" srcId="{9B844170-CFD1-41E2-8556-2C53972AE856}" destId="{FAFF26A5-CE63-434A-ACAC-FDCCFD9682B1}" srcOrd="0" destOrd="0" presId="urn:microsoft.com/office/officeart/2005/8/layout/vList2"/>
    <dgm:cxn modelId="{5D459119-B3CC-46D5-A823-53DC7D6217E1}" type="presOf" srcId="{47BBC472-228F-4577-9665-0EB6204DCA4C}" destId="{E74C66D3-A253-4A42-8324-AA4B0BAFF5E5}" srcOrd="0" destOrd="0" presId="urn:microsoft.com/office/officeart/2005/8/layout/vList2"/>
    <dgm:cxn modelId="{6285131B-9A0C-4BD8-A0DF-9DC05B3C760C}" srcId="{47BBC472-228F-4577-9665-0EB6204DCA4C}" destId="{A1BC0273-C89B-47EB-BA95-4D44CEB04499}" srcOrd="0" destOrd="0" parTransId="{424EF503-74C2-4963-8B72-360F5B8831E1}" sibTransId="{1680FC00-CAD5-49A7-8261-532EF3FC4D9D}"/>
    <dgm:cxn modelId="{62BB874D-147B-48E0-8349-639C28BA7535}" srcId="{9B844170-CFD1-41E2-8556-2C53972AE856}" destId="{5BDE94E6-B8FC-4E72-95AC-FF843B5B733F}" srcOrd="0" destOrd="0" parTransId="{ABA2EC4E-83DA-4E0F-A8CE-3EC5E61C6583}" sibTransId="{B6B39637-AB9D-4B80-A66F-630FFFAEDAE5}"/>
    <dgm:cxn modelId="{1596657F-D535-4637-8A2E-51818B90B4E4}" srcId="{B3BA1AE4-A14A-4ABE-9107-8221C37A2F26}" destId="{47BBC472-228F-4577-9665-0EB6204DCA4C}" srcOrd="0" destOrd="0" parTransId="{4628DA5F-377E-4885-B67A-B34B4EB723F1}" sibTransId="{229D6489-78C5-474D-941A-55C9E77E344A}"/>
    <dgm:cxn modelId="{42EB2BD5-CE0D-4C10-8CAC-9290D9CD5034}" srcId="{B3BA1AE4-A14A-4ABE-9107-8221C37A2F26}" destId="{9B844170-CFD1-41E2-8556-2C53972AE856}" srcOrd="1" destOrd="0" parTransId="{AAA80AF4-40E4-44C8-BB09-466D2E31C484}" sibTransId="{44D92154-01B7-45F6-9BC8-FBD50A9AD08A}"/>
    <dgm:cxn modelId="{F1CF95DC-C91F-4EC9-B634-2DA60DF939B4}" type="presOf" srcId="{5BDE94E6-B8FC-4E72-95AC-FF843B5B733F}" destId="{41EB1B83-F638-4E3F-B788-3B981D46C787}" srcOrd="0" destOrd="0" presId="urn:microsoft.com/office/officeart/2005/8/layout/vList2"/>
    <dgm:cxn modelId="{15CB54E0-EE59-414C-BE21-4AE40BCD12CC}" type="presOf" srcId="{A1BC0273-C89B-47EB-BA95-4D44CEB04499}" destId="{E64D8851-5E51-4257-B8B0-826B7C8AFCDA}" srcOrd="0" destOrd="0" presId="urn:microsoft.com/office/officeart/2005/8/layout/vList2"/>
    <dgm:cxn modelId="{D737D520-964E-4353-B964-B6C9C134FAF0}" type="presParOf" srcId="{E0F43BF0-BE1F-4C80-9565-33D9721AFCD7}" destId="{E74C66D3-A253-4A42-8324-AA4B0BAFF5E5}" srcOrd="0" destOrd="0" presId="urn:microsoft.com/office/officeart/2005/8/layout/vList2"/>
    <dgm:cxn modelId="{3630A1BA-72E9-48BC-B0E6-B3CB86639795}" type="presParOf" srcId="{E0F43BF0-BE1F-4C80-9565-33D9721AFCD7}" destId="{E64D8851-5E51-4257-B8B0-826B7C8AFCDA}" srcOrd="1" destOrd="0" presId="urn:microsoft.com/office/officeart/2005/8/layout/vList2"/>
    <dgm:cxn modelId="{2469DF2C-31A7-486A-B1C9-4CCA3CEC007B}" type="presParOf" srcId="{E0F43BF0-BE1F-4C80-9565-33D9721AFCD7}" destId="{FAFF26A5-CE63-434A-ACAC-FDCCFD9682B1}" srcOrd="2" destOrd="0" presId="urn:microsoft.com/office/officeart/2005/8/layout/vList2"/>
    <dgm:cxn modelId="{3A111746-E6EF-458F-A15D-7BEA75996F07}" type="presParOf" srcId="{E0F43BF0-BE1F-4C80-9565-33D9721AFCD7}" destId="{41EB1B83-F638-4E3F-B788-3B981D46C7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2B16-AAD0-4F43-9772-CE458ED31EEA}">
      <dsp:nvSpPr>
        <dsp:cNvPr id="0" name=""/>
        <dsp:cNvSpPr/>
      </dsp:nvSpPr>
      <dsp:spPr>
        <a:xfrm>
          <a:off x="0" y="363932"/>
          <a:ext cx="6449961" cy="1235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- Компьютеры: Устройства, используемые пользователями для работы и обмена данными.</a:t>
          </a:r>
          <a:endParaRPr lang="ru-RU" sz="2200" kern="1200" dirty="0"/>
        </a:p>
      </dsp:txBody>
      <dsp:txXfrm>
        <a:off x="60313" y="424245"/>
        <a:ext cx="6329335" cy="1114894"/>
      </dsp:txXfrm>
    </dsp:sp>
    <dsp:sp modelId="{AE89BAE7-B804-4503-A593-8657343D7515}">
      <dsp:nvSpPr>
        <dsp:cNvPr id="0" name=""/>
        <dsp:cNvSpPr/>
      </dsp:nvSpPr>
      <dsp:spPr>
        <a:xfrm>
          <a:off x="0" y="1662812"/>
          <a:ext cx="6449961" cy="1235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- Маршрутизаторы: Устройства, отправляющие данные между разными сетями.</a:t>
          </a:r>
          <a:endParaRPr lang="ru-RU" sz="2200" kern="1200" dirty="0"/>
        </a:p>
      </dsp:txBody>
      <dsp:txXfrm>
        <a:off x="60313" y="1723125"/>
        <a:ext cx="6329335" cy="1114894"/>
      </dsp:txXfrm>
    </dsp:sp>
    <dsp:sp modelId="{9CD29FAD-4D17-41E3-96A2-E165C4748205}">
      <dsp:nvSpPr>
        <dsp:cNvPr id="0" name=""/>
        <dsp:cNvSpPr/>
      </dsp:nvSpPr>
      <dsp:spPr>
        <a:xfrm>
          <a:off x="0" y="2961692"/>
          <a:ext cx="6449961" cy="1235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/>
            <a:t>- Коммутаторы: Устройства, обеспечивающие соединение между разными устройствами в пределах сети.</a:t>
          </a:r>
          <a:endParaRPr lang="ru-RU" sz="2200" kern="1200"/>
        </a:p>
      </dsp:txBody>
      <dsp:txXfrm>
        <a:off x="60313" y="3022005"/>
        <a:ext cx="6329335" cy="1114894"/>
      </dsp:txXfrm>
    </dsp:sp>
    <dsp:sp modelId="{0239BA30-57F6-4029-A599-F36A180A269E}">
      <dsp:nvSpPr>
        <dsp:cNvPr id="0" name=""/>
        <dsp:cNvSpPr/>
      </dsp:nvSpPr>
      <dsp:spPr>
        <a:xfrm>
          <a:off x="0" y="4260572"/>
          <a:ext cx="6449961" cy="1235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/>
            <a:t>- Серверы: Устройства, обеспечивающие общий доступ к ресурсам и хранение данных.</a:t>
          </a:r>
          <a:endParaRPr lang="ru-RU" sz="2200" kern="1200"/>
        </a:p>
      </dsp:txBody>
      <dsp:txXfrm>
        <a:off x="60313" y="4320885"/>
        <a:ext cx="6329335" cy="1114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4AB53-2E64-45FB-9ADD-E8E399A84FED}">
      <dsp:nvSpPr>
        <dsp:cNvPr id="0" name=""/>
        <dsp:cNvSpPr/>
      </dsp:nvSpPr>
      <dsp:spPr>
        <a:xfrm>
          <a:off x="0" y="19583"/>
          <a:ext cx="9242323" cy="9149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- Файрволы: Устройства, которые контролируют и фильтруют трафик в сети.</a:t>
          </a:r>
          <a:endParaRPr lang="ru-RU" sz="2300" kern="1200" dirty="0"/>
        </a:p>
      </dsp:txBody>
      <dsp:txXfrm>
        <a:off x="44664" y="64247"/>
        <a:ext cx="9152995" cy="82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DA5C5-8F93-49B9-910A-B927DFAB5B37}">
      <dsp:nvSpPr>
        <dsp:cNvPr id="0" name=""/>
        <dsp:cNvSpPr/>
      </dsp:nvSpPr>
      <dsp:spPr>
        <a:xfrm>
          <a:off x="0" y="19583"/>
          <a:ext cx="9242323" cy="9149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- Шифрование: Процесс преобразования информации в неразборчивую форму для защиты данных.</a:t>
          </a:r>
          <a:endParaRPr lang="ru-RU" sz="2300" kern="1200" dirty="0"/>
        </a:p>
      </dsp:txBody>
      <dsp:txXfrm>
        <a:off x="44664" y="64247"/>
        <a:ext cx="9152995" cy="825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36373-512B-49F8-A5CB-EE18F6FD64BB}">
      <dsp:nvSpPr>
        <dsp:cNvPr id="0" name=""/>
        <dsp:cNvSpPr/>
      </dsp:nvSpPr>
      <dsp:spPr>
        <a:xfrm>
          <a:off x="0" y="39166"/>
          <a:ext cx="9242323" cy="9149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- Аутентификация: Процесс проверки легитимности пользователей и устройств в сети.</a:t>
          </a:r>
          <a:endParaRPr lang="ru-RU" sz="2300" kern="1200" dirty="0"/>
        </a:p>
      </dsp:txBody>
      <dsp:txXfrm>
        <a:off x="44664" y="83830"/>
        <a:ext cx="9152995" cy="825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52E6C-17C3-4418-BE91-8D94947634A1}">
      <dsp:nvSpPr>
        <dsp:cNvPr id="0" name=""/>
        <dsp:cNvSpPr/>
      </dsp:nvSpPr>
      <dsp:spPr>
        <a:xfrm>
          <a:off x="0" y="0"/>
          <a:ext cx="8672052" cy="13286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 HTTP: Протокол, используемый для передачи веб-страниц и данных в Интернете.</a:t>
          </a:r>
          <a:endParaRPr lang="ru-RU" sz="2800" kern="1200" dirty="0"/>
        </a:p>
      </dsp:txBody>
      <dsp:txXfrm>
        <a:off x="64861" y="64861"/>
        <a:ext cx="8542330" cy="11989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3E2FB-D441-47AB-A36C-2ABA2BC6EA14}">
      <dsp:nvSpPr>
        <dsp:cNvPr id="0" name=""/>
        <dsp:cNvSpPr/>
      </dsp:nvSpPr>
      <dsp:spPr>
        <a:xfrm>
          <a:off x="0" y="76664"/>
          <a:ext cx="8672052" cy="123317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/>
            <a:t>- FTP: Протокол, используемый для передачи файлов между устройствами.</a:t>
          </a:r>
          <a:endParaRPr lang="ru-RU" sz="3100" kern="1200" dirty="0"/>
        </a:p>
      </dsp:txBody>
      <dsp:txXfrm>
        <a:off x="60199" y="136863"/>
        <a:ext cx="8551654" cy="1112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543E3-A36C-45F4-9917-C211CFD9CE90}">
      <dsp:nvSpPr>
        <dsp:cNvPr id="0" name=""/>
        <dsp:cNvSpPr/>
      </dsp:nvSpPr>
      <dsp:spPr>
        <a:xfrm>
          <a:off x="0" y="0"/>
          <a:ext cx="8672052" cy="13127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/>
            <a:t>- SMTP: Протокол, используемый для отправки электронной почты.</a:t>
          </a:r>
          <a:endParaRPr lang="ru-RU" sz="3300" kern="1200" dirty="0"/>
        </a:p>
      </dsp:txBody>
      <dsp:txXfrm>
        <a:off x="64083" y="64083"/>
        <a:ext cx="8543886" cy="11845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C66D3-A253-4A42-8324-AA4B0BAFF5E5}">
      <dsp:nvSpPr>
        <dsp:cNvPr id="0" name=""/>
        <dsp:cNvSpPr/>
      </dsp:nvSpPr>
      <dsp:spPr>
        <a:xfrm>
          <a:off x="0" y="8610"/>
          <a:ext cx="184731" cy="93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560" y="13170"/>
        <a:ext cx="175611" cy="84297"/>
      </dsp:txXfrm>
    </dsp:sp>
    <dsp:sp modelId="{E64D8851-5E51-4257-B8B0-826B7C8AFCDA}">
      <dsp:nvSpPr>
        <dsp:cNvPr id="0" name=""/>
        <dsp:cNvSpPr/>
      </dsp:nvSpPr>
      <dsp:spPr>
        <a:xfrm>
          <a:off x="0" y="102027"/>
          <a:ext cx="184731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5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400" kern="1200"/>
        </a:p>
      </dsp:txBody>
      <dsp:txXfrm>
        <a:off x="0" y="102027"/>
        <a:ext cx="184731" cy="82638"/>
      </dsp:txXfrm>
    </dsp:sp>
    <dsp:sp modelId="{FAFF26A5-CE63-434A-ACAC-FDCCFD9682B1}">
      <dsp:nvSpPr>
        <dsp:cNvPr id="0" name=""/>
        <dsp:cNvSpPr/>
      </dsp:nvSpPr>
      <dsp:spPr>
        <a:xfrm>
          <a:off x="0" y="184666"/>
          <a:ext cx="184731" cy="93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560" y="189226"/>
        <a:ext cx="175611" cy="84297"/>
      </dsp:txXfrm>
    </dsp:sp>
    <dsp:sp modelId="{41EB1B83-F638-4E3F-B788-3B981D46C787}">
      <dsp:nvSpPr>
        <dsp:cNvPr id="0" name=""/>
        <dsp:cNvSpPr/>
      </dsp:nvSpPr>
      <dsp:spPr>
        <a:xfrm>
          <a:off x="0" y="278083"/>
          <a:ext cx="184731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5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400" kern="1200"/>
        </a:p>
      </dsp:txBody>
      <dsp:txXfrm>
        <a:off x="0" y="278083"/>
        <a:ext cx="184731" cy="82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6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6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9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68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50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352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0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85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4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6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7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09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2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7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1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8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40506-C49B-4FA4-BCB3-332B4EC8D24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C02D96-69EA-43E6-A962-A7467C11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26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2EA65-5DB3-7B7E-5595-EF2BF1EA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910" y="757083"/>
            <a:ext cx="9901083" cy="2104103"/>
          </a:xfrm>
        </p:spPr>
        <p:txBody>
          <a:bodyPr>
            <a:normAutofit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«Компьютерные сети»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620184-2021-D140-78E2-595FF2199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1218" y="5751325"/>
            <a:ext cx="6400800" cy="194733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Транспортного колледжа </a:t>
            </a: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Мельниченко Анна Дмитриевна</a:t>
            </a:r>
          </a:p>
        </p:txBody>
      </p:sp>
    </p:spTree>
    <p:extLst>
      <p:ext uri="{BB962C8B-B14F-4D97-AF65-F5344CB8AC3E}">
        <p14:creationId xmlns:p14="http://schemas.microsoft.com/office/powerpoint/2010/main" val="3081100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0CFBF5-584C-C607-46A3-892AD0C7DC13}"/>
              </a:ext>
            </a:extLst>
          </p:cNvPr>
          <p:cNvSpPr txBox="1"/>
          <p:nvPr/>
        </p:nvSpPr>
        <p:spPr>
          <a:xfrm>
            <a:off x="1504334" y="255328"/>
            <a:ext cx="8770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Безопасность в компьютерных сетях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39181105-C5EB-D085-B667-E4609B81B9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118176"/>
              </p:ext>
            </p:extLst>
          </p:nvPr>
        </p:nvGraphicFramePr>
        <p:xfrm>
          <a:off x="1160205" y="1417145"/>
          <a:ext cx="9242323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4941A777-1DB0-0522-C09D-E59FF6522B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622177"/>
              </p:ext>
            </p:extLst>
          </p:nvPr>
        </p:nvGraphicFramePr>
        <p:xfrm>
          <a:off x="1150373" y="2636344"/>
          <a:ext cx="9242323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D84C623E-C2DC-B0F4-8056-40AAADE45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8999951"/>
              </p:ext>
            </p:extLst>
          </p:nvPr>
        </p:nvGraphicFramePr>
        <p:xfrm>
          <a:off x="1150372" y="3886339"/>
          <a:ext cx="9242323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75762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4" grpId="0">
        <p:bldAsOne/>
      </p:bldGraphic>
      <p:bldGraphic spid="13" grpId="0">
        <p:bldAsOne/>
      </p:bldGraphic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9F5A8-14BC-63FD-8A3A-7BBF7616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1"/>
            <a:ext cx="11909323" cy="7472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Протоколы компьютерных сетей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3DB750B7-8D40-FB7D-B99F-D3A55912D334}"/>
              </a:ext>
            </a:extLst>
          </p:cNvPr>
          <p:cNvSpPr/>
          <p:nvPr/>
        </p:nvSpPr>
        <p:spPr>
          <a:xfrm>
            <a:off x="1779638" y="939268"/>
            <a:ext cx="8672052" cy="1241463"/>
          </a:xfrm>
          <a:custGeom>
            <a:avLst/>
            <a:gdLst>
              <a:gd name="connsiteX0" fmla="*/ 0 w 6110748"/>
              <a:gd name="connsiteY0" fmla="*/ 106082 h 636480"/>
              <a:gd name="connsiteX1" fmla="*/ 106082 w 6110748"/>
              <a:gd name="connsiteY1" fmla="*/ 0 h 636480"/>
              <a:gd name="connsiteX2" fmla="*/ 6004666 w 6110748"/>
              <a:gd name="connsiteY2" fmla="*/ 0 h 636480"/>
              <a:gd name="connsiteX3" fmla="*/ 6110748 w 6110748"/>
              <a:gd name="connsiteY3" fmla="*/ 106082 h 636480"/>
              <a:gd name="connsiteX4" fmla="*/ 6110748 w 6110748"/>
              <a:gd name="connsiteY4" fmla="*/ 530398 h 636480"/>
              <a:gd name="connsiteX5" fmla="*/ 6004666 w 6110748"/>
              <a:gd name="connsiteY5" fmla="*/ 636480 h 636480"/>
              <a:gd name="connsiteX6" fmla="*/ 106082 w 6110748"/>
              <a:gd name="connsiteY6" fmla="*/ 636480 h 636480"/>
              <a:gd name="connsiteX7" fmla="*/ 0 w 6110748"/>
              <a:gd name="connsiteY7" fmla="*/ 530398 h 636480"/>
              <a:gd name="connsiteX8" fmla="*/ 0 w 6110748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0748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6004666" y="0"/>
                </a:lnTo>
                <a:cubicBezTo>
                  <a:pt x="6063253" y="0"/>
                  <a:pt x="6110748" y="47495"/>
                  <a:pt x="6110748" y="106082"/>
                </a:cubicBezTo>
                <a:lnTo>
                  <a:pt x="6110748" y="530398"/>
                </a:lnTo>
                <a:cubicBezTo>
                  <a:pt x="6110748" y="588985"/>
                  <a:pt x="6063253" y="636480"/>
                  <a:pt x="6004666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700" b="1" kern="1200" dirty="0"/>
              <a:t>- TCP/IP: Протокол, используемый в Интернете и большинстве локальных сетей.</a:t>
            </a:r>
            <a:endParaRPr lang="ru-RU" sz="2700" kern="1200" dirty="0"/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3CFBDCD-8261-E4AE-901D-81A66C649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7433811"/>
              </p:ext>
            </p:extLst>
          </p:nvPr>
        </p:nvGraphicFramePr>
        <p:xfrm>
          <a:off x="1779638" y="2372746"/>
          <a:ext cx="8672052" cy="150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CBD07266-F976-90EC-A8E0-B651155150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9229401"/>
              </p:ext>
            </p:extLst>
          </p:nvPr>
        </p:nvGraphicFramePr>
        <p:xfrm>
          <a:off x="1779638" y="3745930"/>
          <a:ext cx="8672052" cy="1386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Схема 18">
            <a:extLst>
              <a:ext uri="{FF2B5EF4-FFF2-40B4-BE49-F238E27FC236}">
                <a16:creationId xmlns:a16="http://schemas.microsoft.com/office/drawing/2014/main" id="{85FE6D0B-DC5A-6F91-BDDF-DEE2E94F37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338940"/>
              </p:ext>
            </p:extLst>
          </p:nvPr>
        </p:nvGraphicFramePr>
        <p:xfrm>
          <a:off x="1779638" y="5250265"/>
          <a:ext cx="8672052" cy="1324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1F586687-CB26-03E5-B939-804FBF137102}"/>
              </a:ext>
            </a:extLst>
          </p:cNvPr>
          <p:cNvGraphicFramePr/>
          <p:nvPr/>
        </p:nvGraphicFramePr>
        <p:xfrm>
          <a:off x="-176981" y="1946787"/>
          <a:ext cx="184731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42327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Graphic spid="17" grpId="0">
        <p:bldAsOne/>
      </p:bldGraphic>
      <p:bldGraphic spid="18" grpId="0">
        <p:bldAsOne/>
      </p:bldGraphic>
      <p:bldGraphic spid="1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998B6-F124-D226-0FF6-D6D815AC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36493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внимание! 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7CBDD-FFD9-3029-526A-05F8D9D21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47349" cy="421066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Заключение. В этой лекции мы рассмотрели введение в компьютерные сети. Мы узнали, что компьютерная сеть - это совокупность устройств, объединенных для обмена данными. Мы также обсудили разные типы сетей и их устройства. Безопасность также играет важную роль в сетях.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92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0C447-48B3-2793-0011-389680CB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3C7358-872A-11A1-ACA4-AD5593304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311144" cy="5308599"/>
          </a:xfrm>
        </p:spPr>
        <p:txBody>
          <a:bodyPr>
            <a:normAutofit/>
          </a:bodyPr>
          <a:lstStyle/>
          <a:p>
            <a:r>
              <a:rPr lang="ru-RU" sz="3600" b="1" kern="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Компьютерная сеть - это совокупность устройств (компьютеров, серверов, принтеров), объединенных между собой для обмена данными и ресурсами. Сети могут быть локальными (LAN), глобальными (WAN) или беспроводными (</a:t>
            </a:r>
            <a:r>
              <a:rPr lang="ru-RU" sz="3600" b="1" kern="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</a:t>
            </a:r>
            <a:r>
              <a:rPr lang="ru-RU" sz="3600" b="1" kern="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-Fi).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461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3AEF4-45E8-EA8F-330F-CCF928F4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58" y="4546326"/>
            <a:ext cx="11336594" cy="1507067"/>
          </a:xfrm>
        </p:spPr>
        <p:txBody>
          <a:bodyPr>
            <a:normAutofit/>
          </a:bodyPr>
          <a:lstStyle/>
          <a:p>
            <a:r>
              <a:rPr lang="ru-RU" sz="2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Локальная сеть (LAN): Маленькая сеть, ограниченная одним зданием или местоположением. 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71F66E1-9B0E-81C6-5AE9-9215773AB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426" y="186815"/>
            <a:ext cx="7536250" cy="3801636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135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4F4C4-1405-A030-9C8C-52CC6134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11114499" cy="2129778"/>
          </a:xfrm>
        </p:spPr>
        <p:txBody>
          <a:bodyPr>
            <a:normAutofit/>
          </a:bodyPr>
          <a:lstStyle/>
          <a:p>
            <a:r>
              <a:rPr lang="ru-RU" sz="2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Глобальная сеть (WAN): Большая сеть, покрывающая большие расстояния, такие как Интернет.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5E516C1-7DE3-CCBF-F4B7-0345284B7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81" y="0"/>
            <a:ext cx="6427004" cy="36147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025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42314-5607-8350-A877-5701104C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035840" cy="2183855"/>
          </a:xfrm>
        </p:spPr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Метрополитенская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сеть (MAN): Сеть, охватывающая город или между городами.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DAE821D-4DE2-1F2E-C240-987883C3B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33" y="186813"/>
            <a:ext cx="8209934" cy="4192383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5306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06BDF-8825-46D8-853A-B7D5B4971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281646" cy="1507067"/>
          </a:xfrm>
        </p:spPr>
        <p:txBody>
          <a:bodyPr>
            <a:normAutofit/>
          </a:bodyPr>
          <a:lstStyle/>
          <a:p>
            <a:r>
              <a:rPr lang="ru-RU" sz="2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Домашняя сеть: Сеть, установленная дома для соединения устройств внутри дома.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9E90BA5-AF67-1DD3-4E7C-0289EA1F8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757" y="312174"/>
            <a:ext cx="7012132" cy="3964858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4303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7B1AC-B4E5-EC45-003B-33062737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20" y="4910119"/>
            <a:ext cx="11513574" cy="1507067"/>
          </a:xfrm>
        </p:spPr>
        <p:txBody>
          <a:bodyPr>
            <a:noAutofit/>
          </a:bodyPr>
          <a:lstStyle/>
          <a:p>
            <a:r>
              <a:rPr lang="ru-RU" sz="3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Беспроводная сеть (</a:t>
            </a:r>
            <a:r>
              <a:rPr lang="ru-RU" sz="32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</a:t>
            </a:r>
            <a:r>
              <a:rPr lang="ru-RU" sz="3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-Fi): Сеть, которая работает по воздуху, без проводов.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5BCEED-70FA-F16D-C9FB-D9758B1DD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267" y="658760"/>
            <a:ext cx="6984366" cy="4054732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87804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73C3C-5824-BAC3-5377-F7E42C7E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50" y="522693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Как устроена сеть?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27368AB-646C-4756-3389-5363C3B6E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213" y="123997"/>
            <a:ext cx="8465574" cy="4493342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2774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F6C4F77-9409-EEE9-EBA2-054556FD32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332235"/>
              </p:ext>
            </p:extLst>
          </p:nvPr>
        </p:nvGraphicFramePr>
        <p:xfrm>
          <a:off x="5613451" y="587887"/>
          <a:ext cx="6449961" cy="586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602E5FD-52FC-7FC2-82B0-93310FCEB8E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6" r="9306"/>
          <a:stretch>
            <a:fillRect/>
          </a:stretch>
        </p:blipFill>
        <p:spPr>
          <a:xfrm>
            <a:off x="472717" y="192087"/>
            <a:ext cx="5268912" cy="6473825"/>
          </a:xfrm>
          <a:prstGeom prst="snip2DiagRect">
            <a:avLst>
              <a:gd name="adj1" fmla="val 0"/>
              <a:gd name="adj2" fmla="val 0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24332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822B16-AAD0-4F43-9772-CE458ED31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ED822B16-AAD0-4F43-9772-CE458ED31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ED822B16-AAD0-4F43-9772-CE458ED31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ED822B16-AAD0-4F43-9772-CE458ED31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9BAE7-B804-4503-A593-865734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AE89BAE7-B804-4503-A593-8657343D7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AE89BAE7-B804-4503-A593-865734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AE89BAE7-B804-4503-A593-865734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29FAD-4D17-41E3-96A2-E165C4748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9CD29FAD-4D17-41E3-96A2-E165C4748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9CD29FAD-4D17-41E3-96A2-E165C4748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9CD29FAD-4D17-41E3-96A2-E165C4748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9BA30-57F6-4029-A599-F36A180A2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0239BA30-57F6-4029-A599-F36A180A2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0239BA30-57F6-4029-A599-F36A180A2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0239BA30-57F6-4029-A599-F36A180A2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295</TotalTime>
  <Words>332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 «Компьютерные сети»</vt:lpstr>
      <vt:lpstr>Презентация PowerPoint</vt:lpstr>
      <vt:lpstr> - Локальная сеть (LAN): Маленькая сеть, ограниченная одним зданием или местоположением. </vt:lpstr>
      <vt:lpstr> - Глобальная сеть (WAN): Большая сеть, покрывающая большие расстояния, такие как Интернет.</vt:lpstr>
      <vt:lpstr>- Метрополитенская сеть (MAN): Сеть, охватывающая город или между городами.</vt:lpstr>
      <vt:lpstr> - Домашняя сеть: Сеть, установленная дома для соединения устройств внутри дома.</vt:lpstr>
      <vt:lpstr> - Беспроводная сеть (Wi-Fi): Сеть, которая работает по воздуху, без проводов.</vt:lpstr>
      <vt:lpstr>Как устроена сеть? </vt:lpstr>
      <vt:lpstr>Презентация PowerPoint</vt:lpstr>
      <vt:lpstr>Презентация PowerPoint</vt:lpstr>
      <vt:lpstr>Протоколы компьютерных сетей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«Компьютерные сети»</dc:title>
  <dc:creator>a.levi95@outlook.com</dc:creator>
  <cp:lastModifiedBy>a.levi95@outlook.com</cp:lastModifiedBy>
  <cp:revision>19</cp:revision>
  <dcterms:created xsi:type="dcterms:W3CDTF">2024-02-01T10:40:11Z</dcterms:created>
  <dcterms:modified xsi:type="dcterms:W3CDTF">2024-06-26T11:23:20Z</dcterms:modified>
</cp:coreProperties>
</file>