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665015-58D0-6EC1-0561-E7E09E2F2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E5DA5C9-F1F6-F8DF-6027-00D7298AB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13F1FC-4BC9-BFD7-0EB9-B2B79FBA6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8C75-8909-4D6D-946D-034244E88C64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CA66C9-F4D2-5AB4-16F9-2AF54383D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E24813-CD99-68D4-6440-FFDDF3C1F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DAC7-FBE7-4DCD-91D5-5A128780F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56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941A36-BEC1-1C62-FA80-E044BD477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4484A5-F766-D003-3928-00F25C21C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33C2BD-BF17-E39D-8AF0-C1642F34E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8C75-8909-4D6D-946D-034244E88C64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1D17FE-B4FE-0F99-2B65-B28F08E0A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A4E0CE-4507-46F2-524F-515AA3EEF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DAC7-FBE7-4DCD-91D5-5A128780F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04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E1DA298-2CCA-7165-BA95-73AFAF4E28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3FA8AC9-54FC-038F-FDF6-B02BE758D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B75E52-E863-227E-D0AB-1C3F207FE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8C75-8909-4D6D-946D-034244E88C64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33C459-3FC9-78D3-FBD3-53A65FE0B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D51640-EC59-882E-F2D7-CC24089A2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DAC7-FBE7-4DCD-91D5-5A128780F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325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5BEE96-3F55-5662-C239-93EFE7D1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35C4E6-BB36-CD07-7740-71EB85D35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6DDC94-30D8-6A45-5BDE-64FACA59E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8C75-8909-4D6D-946D-034244E88C64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65B532-AB5F-1AD6-89DF-D29CBF7FB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3C50D1-4961-E296-B214-0DAEBBD47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DAC7-FBE7-4DCD-91D5-5A128780F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85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0758B-918C-20DB-977B-8B11CE976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4E796F-AD2D-61AD-4A7B-6548DB63F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35D4DF-68AD-91DF-23B7-72753FDFB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8C75-8909-4D6D-946D-034244E88C64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F90DDE-C968-EF68-A3E9-C9933D484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A4DF3F-AB75-5933-093F-CD14324EE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DAC7-FBE7-4DCD-91D5-5A128780F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84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689AC-98BC-BC52-FFB1-BAD427156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41C394-E49C-8988-E51B-C4A5FECA83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231C70-784B-B8D7-375F-6BA40D3DC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5F4300-A996-41B1-93A1-577C4B374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8C75-8909-4D6D-946D-034244E88C64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5EEE27-EA99-AC49-27C7-CD02DEE17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B8AAA8-4EBF-C86E-0035-9B344CC4E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DAC7-FBE7-4DCD-91D5-5A128780F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17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382DF6-D33B-B17C-8D43-C1C5063C1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ED8D1A-9050-3B87-4920-A08624E8E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E6B858-7481-99B4-2860-2FF615513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80B08AF-F116-3F06-4138-E85A388926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7650507-902F-AEDB-5FA3-EAFB21751A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F727E68-A767-0985-2D5C-1B6576A7B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8C75-8909-4D6D-946D-034244E88C64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3EA4347-03D0-1C84-0708-36404C50E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697D12A-EB0A-E914-556B-3459D4F3F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DAC7-FBE7-4DCD-91D5-5A128780F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84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FC4DCF-22F0-CFF4-52F4-B0C88F6FE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A7D01A4-DFC6-D45E-761E-8C3DC8297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8C75-8909-4D6D-946D-034244E88C64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C16B660-2238-FDF6-4A93-C2D62BBE3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72D65AD-277E-6931-6070-EC931D7F0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DAC7-FBE7-4DCD-91D5-5A128780F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33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7040B0-BD87-67CB-9223-0F8C1F5DA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8C75-8909-4D6D-946D-034244E88C64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AAF2F7A-8A98-8A0A-D43C-C1B07C7D4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8B64698-436C-F920-51D8-5E1D200C2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DAC7-FBE7-4DCD-91D5-5A128780F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33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66463-EB7A-7D59-F2D2-948DD626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A65C0-4198-8F32-72A0-CDD1C5BB6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89A907-8EEA-2AEF-CC2C-77F40CC24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F3A173-F5C0-6785-6C35-B27CEB022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8C75-8909-4D6D-946D-034244E88C64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42F1B6-874B-D16A-50D5-6A1EDB0E8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8D90F7-A539-B737-92D2-81943B199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DAC7-FBE7-4DCD-91D5-5A128780F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64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A4753-42DD-34B8-411C-AE769DCA5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81BEBE8-6DB3-C9AE-6758-FADF89E885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10C69A9-9054-3B23-377D-BDDBA98DF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22477-2509-DA36-F057-839AF7472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8C75-8909-4D6D-946D-034244E88C64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1FE51E-0671-63C0-190A-C4E6340C3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5AA6D0-F3D4-E9F9-8700-512CED26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DAC7-FBE7-4DCD-91D5-5A128780F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84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510B36-CBD0-EB65-B24F-CF48F58D8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65072D-59C2-CC22-2845-F4D6A46A1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2C0334-DA34-188E-17FC-B26422FCF3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18C75-8909-4D6D-946D-034244E88C64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7D3D41-5BE5-8511-5E8A-9CA3A17F7F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21358F-808E-08B4-30B7-AB8A55CEC8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FDAC7-FBE7-4DCD-91D5-5A128780F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58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C034BAA-BD3F-8AB8-D66A-473E0E0D6D28}"/>
              </a:ext>
            </a:extLst>
          </p:cNvPr>
          <p:cNvSpPr txBox="1"/>
          <p:nvPr/>
        </p:nvSpPr>
        <p:spPr>
          <a:xfrm>
            <a:off x="737419" y="285134"/>
            <a:ext cx="10854813" cy="3785652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Лингвистическая разминка</a:t>
            </a:r>
          </a:p>
          <a:p>
            <a:pPr algn="l"/>
            <a:endParaRPr lang="ru-RU" sz="2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Из предложения </a:t>
            </a:r>
            <a:r>
              <a:rPr lang="ru-RU" sz="2000" b="0" i="1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Желаю вам на уроке больше полных ответов.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 возьмите определение и поставьте его в </a:t>
            </a:r>
            <a:r>
              <a:rPr lang="ru-RU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И.п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.</a:t>
            </a:r>
          </a:p>
          <a:p>
            <a:pPr algn="l"/>
            <a:b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endParaRPr lang="ru-RU" sz="2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Из предложения </a:t>
            </a:r>
            <a:r>
              <a:rPr lang="ru-RU" sz="2000" b="0" i="1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И пусть краткие высказывания будут уместными. 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возьмите союз и определение</a:t>
            </a:r>
            <a:r>
              <a:rPr lang="ru-RU" sz="20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 </a:t>
            </a:r>
            <a:endParaRPr lang="ru-RU" sz="2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l"/>
            <a:b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endParaRPr lang="ru-RU" sz="2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Из предложения </a:t>
            </a:r>
            <a:r>
              <a:rPr lang="ru-RU" sz="2000" b="0" i="1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Страдательные причастия мы пишем без ошибок.</a:t>
            </a:r>
            <a:r>
              <a:rPr lang="ru-RU" sz="2000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 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возьмите определение и дополнение.</a:t>
            </a:r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74C91EE5-CB59-6789-5FAD-995AC5F40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851" y="4372154"/>
            <a:ext cx="3215149" cy="230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046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BFFD45-779C-6242-F9C8-04A12FAB5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898" y="559312"/>
            <a:ext cx="10793361" cy="2171598"/>
          </a:xfrm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perspectiveRight"/>
            <a:lightRig rig="threePt" dir="t"/>
          </a:scene3d>
        </p:spPr>
        <p:txBody>
          <a:bodyPr>
            <a:normAutofit/>
          </a:bodyPr>
          <a:lstStyle/>
          <a:p>
            <a:r>
              <a:rPr lang="ru-RU" dirty="0">
                <a:latin typeface="Segoe UI Black" panose="020B0A02040204020203" pitchFamily="34" charset="0"/>
                <a:ea typeface="Segoe UI Black" panose="020B0A02040204020203" pitchFamily="34" charset="0"/>
              </a:rPr>
              <a:t>Тема урока: полные и краткие страдательные причастия</a:t>
            </a:r>
          </a:p>
        </p:txBody>
      </p:sp>
      <p:pic>
        <p:nvPicPr>
          <p:cNvPr id="2050" name="Picture 2" descr="Picture background">
            <a:extLst>
              <a:ext uri="{FF2B5EF4-FFF2-40B4-BE49-F238E27FC236}">
                <a16:creationId xmlns:a16="http://schemas.microsoft.com/office/drawing/2014/main" id="{E7603776-DF67-94F5-E684-1F6F50916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714" y="3052915"/>
            <a:ext cx="5191434" cy="3460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084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CF15A-2F7B-2DCD-7F4A-6BB6CAE3D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1212" y="383458"/>
            <a:ext cx="9803785" cy="1980432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rgbClr val="000000"/>
                </a:solidFill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П</a:t>
            </a:r>
            <a:r>
              <a:rPr lang="ru-RU" sz="4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опробуйте образовать от полных причастий краткую форму. Какой вывод можно сделать?</a:t>
            </a:r>
            <a:endParaRPr lang="ru-RU" sz="44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F501BE-91D3-F166-A810-064EB16A0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8594" y="2703872"/>
            <a:ext cx="10678856" cy="3385780"/>
          </a:xfrm>
        </p:spPr>
        <p:txBody>
          <a:bodyPr>
            <a:normAutofit/>
          </a:bodyPr>
          <a:lstStyle/>
          <a:p>
            <a:pPr algn="l"/>
            <a:r>
              <a:rPr lang="ru-RU" sz="3000" b="0" i="1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Сделанный-</a:t>
            </a:r>
          </a:p>
          <a:p>
            <a:pPr algn="l"/>
            <a:r>
              <a:rPr lang="ru-RU" sz="3000" b="0" i="1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Рассмотренный-</a:t>
            </a:r>
          </a:p>
          <a:p>
            <a:pPr algn="l"/>
            <a:r>
              <a:rPr lang="ru-RU" sz="3000" b="0" i="1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Бегущий-</a:t>
            </a:r>
          </a:p>
          <a:p>
            <a:pPr algn="l"/>
            <a:r>
              <a:rPr lang="ru-RU" sz="3000" b="0" i="1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Смотрящий-</a:t>
            </a:r>
          </a:p>
          <a:p>
            <a:pPr algn="l"/>
            <a:r>
              <a:rPr lang="ru-RU" sz="3000" b="0" i="1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</a:rPr>
              <a:t>Прочитанный-</a:t>
            </a:r>
          </a:p>
          <a:p>
            <a:endParaRPr lang="ru-RU" dirty="0"/>
          </a:p>
        </p:txBody>
      </p:sp>
      <p:pic>
        <p:nvPicPr>
          <p:cNvPr id="3074" name="Picture 2" descr="Picture background">
            <a:extLst>
              <a:ext uri="{FF2B5EF4-FFF2-40B4-BE49-F238E27FC236}">
                <a16:creationId xmlns:a16="http://schemas.microsoft.com/office/drawing/2014/main" id="{8165A3BD-9B36-CDE4-F527-AE9E43286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228" y="2998839"/>
            <a:ext cx="5436772" cy="3859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274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328F6C-4CB0-4CF4-42F5-F37274079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56" y="710788"/>
            <a:ext cx="7879531" cy="146608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>
                <a:latin typeface="Segoe UI Black" panose="020B0A02040204020203" pitchFamily="34" charset="0"/>
                <a:ea typeface="Segoe UI Black" panose="020B0A02040204020203" pitchFamily="34" charset="0"/>
              </a:rPr>
              <a:t>Теоретическая справка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85C145-81B7-2ED6-7040-DF95C161B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7084" y="2861187"/>
            <a:ext cx="10590366" cy="322846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Краткое причастие — это грамматическая форма, которую образует полное страдательное причастие настоящего или прошедшего времени. Обозначает </a:t>
            </a:r>
            <a:r>
              <a:rPr lang="ru-RU" u="sng" dirty="0">
                <a:solidFill>
                  <a:schemeClr val="tx1"/>
                </a:solidFill>
              </a:rPr>
              <a:t>признак предмета по действию</a:t>
            </a:r>
            <a:r>
              <a:rPr lang="ru-RU" dirty="0">
                <a:solidFill>
                  <a:schemeClr val="tx1"/>
                </a:solidFill>
              </a:rPr>
              <a:t>. Вопросы кратких причастий: </a:t>
            </a:r>
            <a:r>
              <a:rPr lang="ru-RU" u="sng" dirty="0">
                <a:solidFill>
                  <a:schemeClr val="tx1"/>
                </a:solidFill>
              </a:rPr>
              <a:t>«каков?», «какова?», «каково?», «каковы?»</a:t>
            </a:r>
            <a:r>
              <a:rPr lang="ru-RU" dirty="0">
                <a:solidFill>
                  <a:schemeClr val="tx1"/>
                </a:solidFill>
              </a:rPr>
              <a:t>, а также </a:t>
            </a:r>
            <a:r>
              <a:rPr lang="ru-RU" u="sng" dirty="0">
                <a:solidFill>
                  <a:schemeClr val="tx1"/>
                </a:solidFill>
              </a:rPr>
              <a:t>«что сделан?», «что сделано?», «что сделана?», «что сделаны?». </a:t>
            </a:r>
            <a:r>
              <a:rPr lang="ru-RU" dirty="0">
                <a:solidFill>
                  <a:schemeClr val="tx1"/>
                </a:solidFill>
              </a:rPr>
              <a:t>Примеры: сделан, рассеян.</a:t>
            </a:r>
          </a:p>
          <a:p>
            <a:r>
              <a:rPr lang="ru-RU" dirty="0">
                <a:solidFill>
                  <a:schemeClr val="tx1"/>
                </a:solidFill>
              </a:rPr>
              <a:t>Полные причастия выполняют функцию определения в предложении. Краткие причастия в предложении </a:t>
            </a:r>
            <a:r>
              <a:rPr lang="ru-RU" u="sng" dirty="0">
                <a:solidFill>
                  <a:schemeClr val="tx1"/>
                </a:solidFill>
              </a:rPr>
              <a:t>осуществляют функцию сказуемого</a:t>
            </a:r>
            <a:r>
              <a:rPr lang="ru-RU" dirty="0">
                <a:solidFill>
                  <a:schemeClr val="tx1"/>
                </a:solidFill>
              </a:rPr>
              <a:t>. Изменяются </a:t>
            </a:r>
            <a:r>
              <a:rPr lang="ru-RU" u="sng" dirty="0">
                <a:solidFill>
                  <a:schemeClr val="tx1"/>
                </a:solidFill>
              </a:rPr>
              <a:t>по родам и числам.</a:t>
            </a:r>
          </a:p>
        </p:txBody>
      </p:sp>
      <p:pic>
        <p:nvPicPr>
          <p:cNvPr id="4098" name="Picture 2" descr="Picture background">
            <a:extLst>
              <a:ext uri="{FF2B5EF4-FFF2-40B4-BE49-F238E27FC236}">
                <a16:creationId xmlns:a16="http://schemas.microsoft.com/office/drawing/2014/main" id="{32E20AC7-361A-8FEF-AAAB-0644ED4CF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153" y="338235"/>
            <a:ext cx="2464503" cy="183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647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AC26C-E1B3-17C7-00CD-C3D8A2D1C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95" y="658724"/>
            <a:ext cx="10515600" cy="1789779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dirty="0">
                <a:latin typeface="Segoe UI Black" panose="020B0A02040204020203" pitchFamily="34" charset="0"/>
                <a:ea typeface="Segoe UI Black" panose="020B0A02040204020203" pitchFamily="34" charset="0"/>
              </a:rPr>
              <a:t>Способ образования кратких причастий: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FFAFA8-625E-5823-3ADE-F0C48DAE3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5054" y="2765581"/>
            <a:ext cx="10590366" cy="3404162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>
                <a:solidFill>
                  <a:schemeClr val="tx1"/>
                </a:solidFill>
              </a:rPr>
              <a:t>При образовании краткой формы происходит усечение окончания, а суффиксам -</a:t>
            </a:r>
            <a:r>
              <a:rPr lang="ru-RU" sz="3000" dirty="0" err="1">
                <a:solidFill>
                  <a:schemeClr val="tx1"/>
                </a:solidFill>
              </a:rPr>
              <a:t>енн</a:t>
            </a:r>
            <a:r>
              <a:rPr lang="ru-RU" sz="3000" dirty="0">
                <a:solidFill>
                  <a:schemeClr val="tx1"/>
                </a:solidFill>
              </a:rPr>
              <a:t>- и -</a:t>
            </a:r>
            <a:r>
              <a:rPr lang="ru-RU" sz="3000" dirty="0" err="1">
                <a:solidFill>
                  <a:schemeClr val="tx1"/>
                </a:solidFill>
              </a:rPr>
              <a:t>нн</a:t>
            </a:r>
            <a:r>
              <a:rPr lang="ru-RU" sz="3000" dirty="0">
                <a:solidFill>
                  <a:schemeClr val="tx1"/>
                </a:solidFill>
              </a:rPr>
              <a:t>- соответствуют суффиксы -</a:t>
            </a:r>
            <a:r>
              <a:rPr lang="ru-RU" sz="3000" dirty="0" err="1">
                <a:solidFill>
                  <a:schemeClr val="tx1"/>
                </a:solidFill>
              </a:rPr>
              <a:t>ен</a:t>
            </a:r>
            <a:r>
              <a:rPr lang="ru-RU" sz="3000" dirty="0">
                <a:solidFill>
                  <a:schemeClr val="tx1"/>
                </a:solidFill>
              </a:rPr>
              <a:t>- и -н-. Краткие причастия всегда пишутся с одной буквой «н».</a:t>
            </a:r>
          </a:p>
          <a:p>
            <a:r>
              <a:rPr lang="ru-RU" sz="3000" dirty="0">
                <a:solidFill>
                  <a:schemeClr val="tx1"/>
                </a:solidFill>
              </a:rPr>
              <a:t>Примеры: </a:t>
            </a:r>
          </a:p>
          <a:p>
            <a:endParaRPr lang="ru-RU" sz="3000" dirty="0">
              <a:solidFill>
                <a:schemeClr val="tx1"/>
              </a:solidFill>
            </a:endParaRPr>
          </a:p>
          <a:p>
            <a:r>
              <a:rPr lang="ru-RU" sz="3000" dirty="0">
                <a:solidFill>
                  <a:schemeClr val="tx1"/>
                </a:solidFill>
              </a:rPr>
              <a:t>Накрашенный-накрашен;</a:t>
            </a:r>
          </a:p>
          <a:p>
            <a:r>
              <a:rPr lang="ru-RU" sz="3000" dirty="0">
                <a:solidFill>
                  <a:schemeClr val="tx1"/>
                </a:solidFill>
              </a:rPr>
              <a:t>Сделанный-сделан;</a:t>
            </a:r>
          </a:p>
          <a:p>
            <a:r>
              <a:rPr lang="ru-RU" sz="3000" dirty="0">
                <a:solidFill>
                  <a:schemeClr val="tx1"/>
                </a:solidFill>
              </a:rPr>
              <a:t>Начатый-начат.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122" name="Picture 2" descr="Picture background">
            <a:extLst>
              <a:ext uri="{FF2B5EF4-FFF2-40B4-BE49-F238E27FC236}">
                <a16:creationId xmlns:a16="http://schemas.microsoft.com/office/drawing/2014/main" id="{55DEA134-8522-8BF7-2BDC-9107484AA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751" y="3921203"/>
            <a:ext cx="4460940" cy="293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952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210</Words>
  <Application>Microsoft Office PowerPoint</Application>
  <PresentationFormat>Широкоэкранный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Segoe UI Black</vt:lpstr>
      <vt:lpstr>Тема Office</vt:lpstr>
      <vt:lpstr>Презентация PowerPoint</vt:lpstr>
      <vt:lpstr>Тема урока: полные и краткие страдательные причастия</vt:lpstr>
      <vt:lpstr>Попробуйте образовать от полных причастий краткую форму. Какой вывод можно сделать?</vt:lpstr>
      <vt:lpstr>Теоретическая справка</vt:lpstr>
      <vt:lpstr>Способ образования кратких причастий: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Игорь Русалимов</dc:creator>
  <cp:lastModifiedBy>Игорь Русалимов</cp:lastModifiedBy>
  <cp:revision>1</cp:revision>
  <dcterms:created xsi:type="dcterms:W3CDTF">2024-06-12T08:57:39Z</dcterms:created>
  <dcterms:modified xsi:type="dcterms:W3CDTF">2024-06-12T09:34:42Z</dcterms:modified>
</cp:coreProperties>
</file>