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63" r:id="rId4"/>
    <p:sldId id="258" r:id="rId5"/>
    <p:sldId id="264" r:id="rId6"/>
    <p:sldId id="259" r:id="rId7"/>
    <p:sldId id="260" r:id="rId8"/>
    <p:sldId id="261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0E2AB-DE84-4AFA-97EC-629F38BC275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8BB5F4-F9F7-442D-BAAA-63E8C81AE4DA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/>
            <a:t>Какие ассоциации возникают у вас при имени Наполеон?</a:t>
          </a:r>
          <a:endParaRPr lang="ru-RU" dirty="0"/>
        </a:p>
      </dgm:t>
    </dgm:pt>
    <dgm:pt modelId="{5044478E-0A0A-4BEC-ABD9-7C90405E43B5}" type="parTrans" cxnId="{C641300C-CF16-4745-8420-031CC8F26359}">
      <dgm:prSet/>
      <dgm:spPr/>
      <dgm:t>
        <a:bodyPr/>
        <a:lstStyle/>
        <a:p>
          <a:endParaRPr lang="ru-RU"/>
        </a:p>
      </dgm:t>
    </dgm:pt>
    <dgm:pt modelId="{9D8D9B04-46E9-4D15-89BE-D8800E2D2387}" type="sibTrans" cxnId="{C641300C-CF16-4745-8420-031CC8F26359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E2F2914B-7494-4AD1-8233-FBBDD46E3738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mtClean="0"/>
            <a:t>Нарисуем кластер</a:t>
          </a:r>
          <a:endParaRPr lang="ru-RU"/>
        </a:p>
      </dgm:t>
    </dgm:pt>
    <dgm:pt modelId="{D5728DA9-8E86-4673-819B-187A2B8ED22F}" type="parTrans" cxnId="{31ECC13F-53D9-42B5-A6EC-1DC980FCD99F}">
      <dgm:prSet/>
      <dgm:spPr/>
      <dgm:t>
        <a:bodyPr/>
        <a:lstStyle/>
        <a:p>
          <a:endParaRPr lang="ru-RU"/>
        </a:p>
      </dgm:t>
    </dgm:pt>
    <dgm:pt modelId="{A9142406-F1F2-46AA-B512-B3F8AFB927F8}" type="sibTrans" cxnId="{31ECC13F-53D9-42B5-A6EC-1DC980FCD99F}">
      <dgm:prSet/>
      <dgm:spPr/>
      <dgm:t>
        <a:bodyPr/>
        <a:lstStyle/>
        <a:p>
          <a:endParaRPr lang="ru-RU"/>
        </a:p>
      </dgm:t>
    </dgm:pt>
    <dgm:pt modelId="{ACDC0964-FF05-421E-9FA2-7F2B86E70CDC}" type="pres">
      <dgm:prSet presAssocID="{54A0E2AB-DE84-4AFA-97EC-629F38BC27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C605BA-1B89-450D-BBD0-B07E31E3680E}" type="pres">
      <dgm:prSet presAssocID="{708BB5F4-F9F7-442D-BAAA-63E8C81AE4DA}" presName="node" presStyleLbl="node1" presStyleIdx="0" presStyleCnt="2" custScaleY="99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7F2B4-E153-42D2-8AF6-201554E5875D}" type="pres">
      <dgm:prSet presAssocID="{9D8D9B04-46E9-4D15-89BE-D8800E2D2387}" presName="sibTrans" presStyleLbl="sibTrans2D1" presStyleIdx="0" presStyleCnt="1"/>
      <dgm:spPr/>
      <dgm:t>
        <a:bodyPr/>
        <a:lstStyle/>
        <a:p>
          <a:endParaRPr lang="ru-RU"/>
        </a:p>
      </dgm:t>
    </dgm:pt>
    <dgm:pt modelId="{E9D1F301-BA7A-45BE-9DFD-9E45A298B24D}" type="pres">
      <dgm:prSet presAssocID="{9D8D9B04-46E9-4D15-89BE-D8800E2D2387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CB2C7499-18F8-430B-8621-747E13DD10E1}" type="pres">
      <dgm:prSet presAssocID="{E2F2914B-7494-4AD1-8233-FBBDD46E373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CB76EE-BC85-44AC-94B5-F6BE978D0E3B}" type="presOf" srcId="{54A0E2AB-DE84-4AFA-97EC-629F38BC2754}" destId="{ACDC0964-FF05-421E-9FA2-7F2B86E70CDC}" srcOrd="0" destOrd="0" presId="urn:microsoft.com/office/officeart/2005/8/layout/process1"/>
    <dgm:cxn modelId="{31ECC13F-53D9-42B5-A6EC-1DC980FCD99F}" srcId="{54A0E2AB-DE84-4AFA-97EC-629F38BC2754}" destId="{E2F2914B-7494-4AD1-8233-FBBDD46E3738}" srcOrd="1" destOrd="0" parTransId="{D5728DA9-8E86-4673-819B-187A2B8ED22F}" sibTransId="{A9142406-F1F2-46AA-B512-B3F8AFB927F8}"/>
    <dgm:cxn modelId="{F4D30605-85F6-4B57-8E66-566F2FB1B836}" type="presOf" srcId="{9D8D9B04-46E9-4D15-89BE-D8800E2D2387}" destId="{A4F7F2B4-E153-42D2-8AF6-201554E5875D}" srcOrd="0" destOrd="0" presId="urn:microsoft.com/office/officeart/2005/8/layout/process1"/>
    <dgm:cxn modelId="{2DA97B3C-97E1-4C64-A662-45897E691B44}" type="presOf" srcId="{708BB5F4-F9F7-442D-BAAA-63E8C81AE4DA}" destId="{2AC605BA-1B89-450D-BBD0-B07E31E3680E}" srcOrd="0" destOrd="0" presId="urn:microsoft.com/office/officeart/2005/8/layout/process1"/>
    <dgm:cxn modelId="{C641300C-CF16-4745-8420-031CC8F26359}" srcId="{54A0E2AB-DE84-4AFA-97EC-629F38BC2754}" destId="{708BB5F4-F9F7-442D-BAAA-63E8C81AE4DA}" srcOrd="0" destOrd="0" parTransId="{5044478E-0A0A-4BEC-ABD9-7C90405E43B5}" sibTransId="{9D8D9B04-46E9-4D15-89BE-D8800E2D2387}"/>
    <dgm:cxn modelId="{3F81CCF4-501E-40DD-8A40-A228E593FF9D}" type="presOf" srcId="{E2F2914B-7494-4AD1-8233-FBBDD46E3738}" destId="{CB2C7499-18F8-430B-8621-747E13DD10E1}" srcOrd="0" destOrd="0" presId="urn:microsoft.com/office/officeart/2005/8/layout/process1"/>
    <dgm:cxn modelId="{C7EAA7C4-5B3F-4283-B977-67257DBB719E}" type="presOf" srcId="{9D8D9B04-46E9-4D15-89BE-D8800E2D2387}" destId="{E9D1F301-BA7A-45BE-9DFD-9E45A298B24D}" srcOrd="1" destOrd="0" presId="urn:microsoft.com/office/officeart/2005/8/layout/process1"/>
    <dgm:cxn modelId="{D4F78663-3AFB-451B-8E15-A7C8D3BFE56D}" type="presParOf" srcId="{ACDC0964-FF05-421E-9FA2-7F2B86E70CDC}" destId="{2AC605BA-1B89-450D-BBD0-B07E31E3680E}" srcOrd="0" destOrd="0" presId="urn:microsoft.com/office/officeart/2005/8/layout/process1"/>
    <dgm:cxn modelId="{E8B01DF1-4D01-4199-A30C-D5E4CBEFC8BB}" type="presParOf" srcId="{ACDC0964-FF05-421E-9FA2-7F2B86E70CDC}" destId="{A4F7F2B4-E153-42D2-8AF6-201554E5875D}" srcOrd="1" destOrd="0" presId="urn:microsoft.com/office/officeart/2005/8/layout/process1"/>
    <dgm:cxn modelId="{A192A903-81A3-4FD5-AC1F-A092A3E67BEA}" type="presParOf" srcId="{A4F7F2B4-E153-42D2-8AF6-201554E5875D}" destId="{E9D1F301-BA7A-45BE-9DFD-9E45A298B24D}" srcOrd="0" destOrd="0" presId="urn:microsoft.com/office/officeart/2005/8/layout/process1"/>
    <dgm:cxn modelId="{E4E16F79-C016-4006-9115-5784BD529BDB}" type="presParOf" srcId="{ACDC0964-FF05-421E-9FA2-7F2B86E70CDC}" destId="{CB2C7499-18F8-430B-8621-747E13DD10E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605BA-1B89-450D-BBD0-B07E31E3680E}">
      <dsp:nvSpPr>
        <dsp:cNvPr id="0" name=""/>
        <dsp:cNvSpPr/>
      </dsp:nvSpPr>
      <dsp:spPr>
        <a:xfrm>
          <a:off x="1209" y="1229199"/>
          <a:ext cx="2579278" cy="154396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Какие ассоциации возникают у вас при имени Наполеон?</a:t>
          </a:r>
          <a:endParaRPr lang="ru-RU" sz="1800" kern="1200" dirty="0"/>
        </a:p>
      </dsp:txBody>
      <dsp:txXfrm>
        <a:off x="46430" y="1274420"/>
        <a:ext cx="2488836" cy="1453519"/>
      </dsp:txXfrm>
    </dsp:sp>
    <dsp:sp modelId="{A4F7F2B4-E153-42D2-8AF6-201554E5875D}">
      <dsp:nvSpPr>
        <dsp:cNvPr id="0" name=""/>
        <dsp:cNvSpPr/>
      </dsp:nvSpPr>
      <dsp:spPr>
        <a:xfrm>
          <a:off x="2838416" y="1681349"/>
          <a:ext cx="546807" cy="6396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838416" y="1809281"/>
        <a:ext cx="382765" cy="383797"/>
      </dsp:txXfrm>
    </dsp:sp>
    <dsp:sp modelId="{CB2C7499-18F8-430B-8621-747E13DD10E1}">
      <dsp:nvSpPr>
        <dsp:cNvPr id="0" name=""/>
        <dsp:cNvSpPr/>
      </dsp:nvSpPr>
      <dsp:spPr>
        <a:xfrm>
          <a:off x="3612199" y="1227396"/>
          <a:ext cx="2579278" cy="1547567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Нарисуем кластер</a:t>
          </a:r>
          <a:endParaRPr lang="ru-RU" sz="1800" kern="1200"/>
        </a:p>
      </dsp:txBody>
      <dsp:txXfrm>
        <a:off x="3657526" y="1272723"/>
        <a:ext cx="2488624" cy="1456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D3F66-201E-4211-B365-7FF7189D3DAE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BCD7E-D71C-40C8-9FC7-2259ADF0E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144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Презентацию подготовила учитель истории МБОУ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Сургутского</a:t>
            </a:r>
            <a:r>
              <a:rPr lang="ru-RU" baseline="0" dirty="0" smtClean="0"/>
              <a:t> естественно-научного лицея </a:t>
            </a:r>
            <a:r>
              <a:rPr lang="ru-RU" baseline="0" dirty="0" err="1" smtClean="0"/>
              <a:t>Ядрышникова</a:t>
            </a:r>
            <a:r>
              <a:rPr lang="ru-RU" baseline="0" dirty="0" smtClean="0"/>
              <a:t> Елена Васильевна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BCD7E-D71C-40C8-9FC7-2259ADF0E61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639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4705" y="2636913"/>
            <a:ext cx="6629400" cy="18093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Консульство и образование империи Наполеона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1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Вопросы в таблице «</a:t>
            </a:r>
            <a:r>
              <a:rPr lang="ru-RU" sz="2800" dirty="0" err="1" smtClean="0"/>
              <a:t>Инсерт</a:t>
            </a:r>
            <a:r>
              <a:rPr lang="ru-RU" sz="2800" smtClean="0"/>
              <a:t>», </a:t>
            </a:r>
            <a:r>
              <a:rPr lang="ru-RU" sz="2800" dirty="0"/>
              <a:t>вызвавшие интерес и оставшиеся без ответа остаются на домашнее </a:t>
            </a:r>
            <a:r>
              <a:rPr lang="ru-RU" sz="2800" dirty="0" smtClean="0"/>
              <a:t>задание.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5435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Наполеон </a:t>
            </a:r>
            <a:r>
              <a:rPr lang="ru-RU" dirty="0" err="1" smtClean="0"/>
              <a:t>Буонапарте</a:t>
            </a:r>
            <a:r>
              <a:rPr lang="ru-RU" dirty="0" smtClean="0"/>
              <a:t> (Бонапарт)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509" y="1752600"/>
            <a:ext cx="3916982" cy="4373563"/>
          </a:xfrm>
        </p:spPr>
      </p:pic>
    </p:spTree>
    <p:extLst>
      <p:ext uri="{BB962C8B-B14F-4D97-AF65-F5344CB8AC3E}">
        <p14:creationId xmlns:p14="http://schemas.microsoft.com/office/powerpoint/2010/main" val="96448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65001579"/>
              </p:ext>
            </p:extLst>
          </p:nvPr>
        </p:nvGraphicFramePr>
        <p:xfrm>
          <a:off x="1547664" y="0"/>
          <a:ext cx="6192688" cy="400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3923928" y="3903712"/>
            <a:ext cx="163448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Наполеон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4741168" y="3068960"/>
            <a:ext cx="0" cy="834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5" idx="4"/>
          </p:cNvCxnSpPr>
          <p:nvPr/>
        </p:nvCxnSpPr>
        <p:spPr>
          <a:xfrm>
            <a:off x="4741168" y="4818112"/>
            <a:ext cx="0" cy="843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6"/>
          </p:cNvCxnSpPr>
          <p:nvPr/>
        </p:nvCxnSpPr>
        <p:spPr>
          <a:xfrm>
            <a:off x="5558408" y="4360912"/>
            <a:ext cx="10298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2"/>
          </p:cNvCxnSpPr>
          <p:nvPr/>
        </p:nvCxnSpPr>
        <p:spPr>
          <a:xfrm flipH="1">
            <a:off x="2987824" y="4360912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7"/>
          </p:cNvCxnSpPr>
          <p:nvPr/>
        </p:nvCxnSpPr>
        <p:spPr>
          <a:xfrm flipV="1">
            <a:off x="5319044" y="3356992"/>
            <a:ext cx="754272" cy="6806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1"/>
          </p:cNvCxnSpPr>
          <p:nvPr/>
        </p:nvCxnSpPr>
        <p:spPr>
          <a:xfrm flipH="1" flipV="1">
            <a:off x="3455876" y="3486336"/>
            <a:ext cx="707416" cy="551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5"/>
          </p:cNvCxnSpPr>
          <p:nvPr/>
        </p:nvCxnSpPr>
        <p:spPr>
          <a:xfrm>
            <a:off x="5319044" y="4684201"/>
            <a:ext cx="621108" cy="5554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3"/>
          </p:cNvCxnSpPr>
          <p:nvPr/>
        </p:nvCxnSpPr>
        <p:spPr>
          <a:xfrm flipH="1">
            <a:off x="3455876" y="4684201"/>
            <a:ext cx="707416" cy="5554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42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Родители Наполеона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   </a:t>
            </a:r>
            <a:r>
              <a:rPr lang="ru-RU" dirty="0" err="1" smtClean="0"/>
              <a:t>Летиция</a:t>
            </a:r>
            <a:r>
              <a:rPr lang="ru-RU" dirty="0" smtClean="0"/>
              <a:t> </a:t>
            </a:r>
            <a:r>
              <a:rPr lang="ru-RU" dirty="0" err="1" smtClean="0"/>
              <a:t>Буонапарте</a:t>
            </a:r>
            <a:r>
              <a:rPr lang="ru-RU" dirty="0" smtClean="0"/>
              <a:t>-мать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949" y="2438400"/>
            <a:ext cx="2417189" cy="3687763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      Карло </a:t>
            </a:r>
            <a:r>
              <a:rPr lang="ru-RU" dirty="0" err="1" smtClean="0"/>
              <a:t>Буонапарте</a:t>
            </a:r>
            <a:r>
              <a:rPr lang="ru-RU" dirty="0" smtClean="0"/>
              <a:t>-отец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386" y="2438400"/>
            <a:ext cx="2735052" cy="3687763"/>
          </a:xfrm>
        </p:spPr>
      </p:pic>
    </p:spTree>
    <p:extLst>
      <p:ext uri="{BB962C8B-B14F-4D97-AF65-F5344CB8AC3E}">
        <p14:creationId xmlns:p14="http://schemas.microsoft.com/office/powerpoint/2010/main" val="306043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Прочитайте текст  и заполните таблицу «</a:t>
            </a:r>
            <a:r>
              <a:rPr lang="ru-RU" dirty="0" err="1" smtClean="0"/>
              <a:t>Инсерт</a:t>
            </a:r>
            <a:r>
              <a:rPr lang="ru-RU" dirty="0" smtClean="0"/>
              <a:t>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566473"/>
              </p:ext>
            </p:extLst>
          </p:nvPr>
        </p:nvGraphicFramePr>
        <p:xfrm>
          <a:off x="467544" y="1628800"/>
          <a:ext cx="8229600" cy="4226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0396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V</a:t>
                      </a:r>
                      <a:r>
                        <a:rPr lang="ru-RU" dirty="0" smtClean="0"/>
                        <a:t> (знал информацию)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ru-RU" dirty="0" smtClean="0"/>
                        <a:t>  (новая для меня информация)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ru-RU" dirty="0" smtClean="0"/>
                        <a:t> (думал иначе)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r>
                        <a:rPr lang="ru-RU" dirty="0" smtClean="0"/>
                        <a:t> (возник вопрос)</a:t>
                      </a:r>
                      <a:endParaRPr lang="ru-RU" dirty="0"/>
                    </a:p>
                  </a:txBody>
                  <a:tcPr/>
                </a:tc>
              </a:tr>
              <a:tr h="33124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470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Жёны Наполеона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639762"/>
          </a:xfrm>
        </p:spPr>
        <p:txBody>
          <a:bodyPr/>
          <a:lstStyle/>
          <a:p>
            <a:r>
              <a:rPr lang="ru-RU" dirty="0" smtClean="0"/>
              <a:t>Жозефина </a:t>
            </a:r>
            <a:r>
              <a:rPr lang="ru-RU" dirty="0" err="1" smtClean="0"/>
              <a:t>Богарне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20887"/>
            <a:ext cx="3059254" cy="370527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  Мария-Луиза           Австрийская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345" y="2438400"/>
            <a:ext cx="3073135" cy="3687763"/>
          </a:xfrm>
        </p:spPr>
      </p:pic>
    </p:spTree>
    <p:extLst>
      <p:ext uri="{BB962C8B-B14F-4D97-AF65-F5344CB8AC3E}">
        <p14:creationId xmlns:p14="http://schemas.microsoft.com/office/powerpoint/2010/main" val="115502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Сподвижники Наполеона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766" y="1752600"/>
            <a:ext cx="5288467" cy="4373563"/>
          </a:xfrm>
        </p:spPr>
      </p:pic>
    </p:spTree>
    <p:extLst>
      <p:ext uri="{BB962C8B-B14F-4D97-AF65-F5344CB8AC3E}">
        <p14:creationId xmlns:p14="http://schemas.microsoft.com/office/powerpoint/2010/main" val="337678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/>
              <a:t>Соратники Наполеона: Ланн, </a:t>
            </a:r>
            <a:r>
              <a:rPr lang="ru-RU" sz="2400" dirty="0" err="1" smtClean="0"/>
              <a:t>Мармон</a:t>
            </a:r>
            <a:r>
              <a:rPr lang="ru-RU" sz="2400" dirty="0" smtClean="0"/>
              <a:t>, </a:t>
            </a:r>
            <a:r>
              <a:rPr lang="ru-RU" sz="2400" dirty="0" err="1" smtClean="0"/>
              <a:t>Бессьер</a:t>
            </a:r>
            <a:r>
              <a:rPr lang="ru-RU" sz="2400" dirty="0" smtClean="0"/>
              <a:t>, Мюрат ,</a:t>
            </a:r>
            <a:r>
              <a:rPr lang="ru-RU" sz="2400" dirty="0" err="1" smtClean="0"/>
              <a:t>Бернадот</a:t>
            </a:r>
            <a:r>
              <a:rPr lang="ru-RU" sz="2400" dirty="0" smtClean="0"/>
              <a:t>, Ней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dirty="0" smtClean="0"/>
              <a:t>Ланн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1944216" cy="288032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411761" y="1722438"/>
            <a:ext cx="6732239" cy="639762"/>
          </a:xfrm>
        </p:spPr>
        <p:txBody>
          <a:bodyPr/>
          <a:lstStyle/>
          <a:p>
            <a:pPr algn="l"/>
            <a:r>
              <a:rPr lang="ru-RU" dirty="0" smtClean="0"/>
              <a:t>     </a:t>
            </a:r>
            <a:r>
              <a:rPr lang="ru-RU" dirty="0" err="1" smtClean="0"/>
              <a:t>Мармон</a:t>
            </a:r>
            <a:r>
              <a:rPr lang="ru-RU" dirty="0" smtClean="0"/>
              <a:t>              </a:t>
            </a:r>
            <a:r>
              <a:rPr lang="ru-RU" dirty="0" err="1" smtClean="0"/>
              <a:t>Бессьер</a:t>
            </a:r>
            <a:r>
              <a:rPr lang="ru-RU" dirty="0" smtClean="0"/>
              <a:t>            Мюрат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15239"/>
            <a:ext cx="2000442" cy="288032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092" y="1628800"/>
            <a:ext cx="2016223" cy="294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Объект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615239"/>
            <a:ext cx="2049525" cy="2949897"/>
          </a:xfrm>
          <a:prstGeom prst="rect">
            <a:avLst/>
          </a:prstGeom>
        </p:spPr>
      </p:pic>
      <p:pic>
        <p:nvPicPr>
          <p:cNvPr id="11" name="Объект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976231"/>
            <a:ext cx="1899197" cy="2874383"/>
          </a:xfrm>
          <a:prstGeom prst="rect">
            <a:avLst/>
          </a:prstGeom>
        </p:spPr>
      </p:pic>
      <p:pic>
        <p:nvPicPr>
          <p:cNvPr id="10" name="Объект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55252"/>
            <a:ext cx="2346350" cy="258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5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5200" y="764704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Вернемся к нашему кластеру. Подтвердилась ли наша информация, записанная вначале урока</a:t>
            </a:r>
            <a:r>
              <a:rPr lang="ru-RU" sz="2800" dirty="0" smtClean="0"/>
              <a:t>?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Исправляем и дополняем кластер.</a:t>
            </a:r>
          </a:p>
        </p:txBody>
      </p:sp>
    </p:spTree>
    <p:extLst>
      <p:ext uri="{BB962C8B-B14F-4D97-AF65-F5344CB8AC3E}">
        <p14:creationId xmlns:p14="http://schemas.microsoft.com/office/powerpoint/2010/main" val="18132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122</TotalTime>
  <Words>139</Words>
  <Application>Microsoft Office PowerPoint</Application>
  <PresentationFormat>Экран (4:3)</PresentationFormat>
  <Paragraphs>26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Аптека</vt:lpstr>
      <vt:lpstr>Консульство и образование империи Наполеона</vt:lpstr>
      <vt:lpstr>Наполеон Буонапарте (Бонапарт)</vt:lpstr>
      <vt:lpstr>Презентация PowerPoint</vt:lpstr>
      <vt:lpstr>Родители Наполеона</vt:lpstr>
      <vt:lpstr>Прочитайте текст  и заполните таблицу «Инсерт»</vt:lpstr>
      <vt:lpstr>Жёны Наполеона</vt:lpstr>
      <vt:lpstr>Сподвижники Наполеона</vt:lpstr>
      <vt:lpstr>Соратники Наполеона: Ланн, Мармон, Бессьер, Мюрат ,Бернадот, Ней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Консульство и образование империи Наполеона</dc:title>
  <dc:creator>User</dc:creator>
  <cp:lastModifiedBy>Евгений</cp:lastModifiedBy>
  <cp:revision>16</cp:revision>
  <dcterms:created xsi:type="dcterms:W3CDTF">2016-02-03T05:42:01Z</dcterms:created>
  <dcterms:modified xsi:type="dcterms:W3CDTF">2016-02-04T08:27:47Z</dcterms:modified>
</cp:coreProperties>
</file>