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6/5/2024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429684" cy="1500197"/>
          </a:xfrm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5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КНИГА </a:t>
            </a:r>
            <a:br>
              <a:rPr lang="ru-RU" sz="5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5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РАСКРЫВАЕТ </a:t>
            </a:r>
            <a:r>
              <a:rPr lang="ru-RU" sz="5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МИР»</a:t>
            </a:r>
            <a:endParaRPr lang="ru-RU" sz="5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00372"/>
            <a:ext cx="8172480" cy="2857519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</a:t>
            </a: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Ковалева И.И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книгами знаться —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ума набраться.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43536"/>
          </a:xfrm>
        </p:spPr>
        <p:txBody>
          <a:bodyPr>
            <a:normAutofit fontScale="85000" lnSpcReduction="20000"/>
          </a:bodyPr>
          <a:lstStyle/>
          <a:p>
            <a:pPr marL="95250" indent="-4763" algn="just" fontAlgn="base">
              <a:lnSpc>
                <a:spcPct val="120000"/>
              </a:lnSpc>
              <a:buNone/>
            </a:pPr>
            <a:r>
              <a:rPr lang="en-US" dirty="0" smtClean="0">
                <a:latin typeface="Bookman Old Style" pitchFamily="18" charset="0"/>
              </a:rPr>
              <a:t>		</a:t>
            </a:r>
            <a:r>
              <a:rPr lang="ru-RU" dirty="0" smtClean="0">
                <a:latin typeface="Bookman Old Style" pitchFamily="18" charset="0"/>
              </a:rPr>
              <a:t>Польза от чтения книг не может быть переоценена. Несмотря на то, что печатные издания сменяются электронными, и происходит процесс модернизации, книга как источник получения знаний и практический советчик никогда не сможет потерять своей актуальности.</a:t>
            </a:r>
          </a:p>
          <a:p>
            <a:pPr marL="95250" indent="-4763" algn="just" fontAlgn="base">
              <a:lnSpc>
                <a:spcPct val="120000"/>
              </a:lnSpc>
              <a:buNone/>
            </a:pPr>
            <a:r>
              <a:rPr lang="en-US" dirty="0" smtClean="0">
                <a:latin typeface="Bookman Old Style" pitchFamily="18" charset="0"/>
              </a:rPr>
              <a:t>		</a:t>
            </a:r>
            <a:r>
              <a:rPr lang="ru-RU" dirty="0" smtClean="0">
                <a:latin typeface="Bookman Old Style" pitchFamily="18" charset="0"/>
              </a:rPr>
              <a:t>Людям необходимо читать не только для того, чтобы занять как-то свое свободное время, но и затем, чтобы с помощью такого небольшого дела получить для себя максимум пользы. Книга хороша тем, что она доступна любому и не требует больших затрат.</a:t>
            </a:r>
          </a:p>
          <a:p>
            <a:pPr marL="95250" indent="-4763" algn="just" fontAlgn="base">
              <a:lnSpc>
                <a:spcPct val="120000"/>
              </a:lnSpc>
              <a:buNone/>
            </a:pPr>
            <a:r>
              <a:rPr lang="en-US" dirty="0" smtClean="0">
                <a:latin typeface="Bookman Old Style" pitchFamily="18" charset="0"/>
              </a:rPr>
              <a:t>		</a:t>
            </a:r>
            <a:r>
              <a:rPr lang="ru-RU" dirty="0" smtClean="0">
                <a:latin typeface="Bookman Old Style" pitchFamily="18" charset="0"/>
              </a:rPr>
              <a:t>Читающие люди чувствуют себя более счастливыми и одухотворенными.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ЗАКЛЮЧЕНИЕ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к вам обращаюсь, товарищи, дети:</a:t>
            </a:r>
          </a:p>
          <a:p>
            <a:pPr>
              <a:buNone/>
            </a:pPr>
            <a:r>
              <a:rPr lang="ru-RU" dirty="0" smtClean="0"/>
              <a:t>Полезнее книги нет вещи на свете!</a:t>
            </a:r>
          </a:p>
          <a:p>
            <a:pPr>
              <a:buNone/>
            </a:pPr>
            <a:r>
              <a:rPr lang="ru-RU" dirty="0" smtClean="0"/>
              <a:t>Пусть книги друзьями заходят в дома,</a:t>
            </a:r>
          </a:p>
          <a:p>
            <a:pPr>
              <a:buNone/>
            </a:pPr>
            <a:r>
              <a:rPr lang="ru-RU" dirty="0" smtClean="0"/>
              <a:t>Читайте всю жизнь, набирайтесь ума!</a:t>
            </a:r>
          </a:p>
          <a:p>
            <a:pPr>
              <a:buNone/>
            </a:pPr>
            <a:r>
              <a:rPr lang="ru-RU" dirty="0" smtClean="0"/>
              <a:t>(С. Михалков)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Bookman Old Style" pitchFamily="18" charset="0"/>
              </a:rPr>
              <a:t>	</a:t>
            </a:r>
            <a:r>
              <a:rPr lang="ru-RU" sz="2100" b="1" dirty="0" smtClean="0">
                <a:latin typeface="Bookman Old Style" pitchFamily="18" charset="0"/>
              </a:rPr>
              <a:t>Книга - окно в мир.</a:t>
            </a:r>
            <a:r>
              <a:rPr lang="ru-RU" sz="2100" dirty="0" smtClean="0">
                <a:latin typeface="Bookman Old Style" pitchFamily="18" charset="0"/>
              </a:rPr>
              <a:t> Откроешь страницу, другую - раздвинутся стены комнаты, станет видно далеко-далеко; услышишь голоса тех, кто жил давным-давно, кто теперь от тебя за тридевять земель, за лесами, за морями.  Обо всём на свете рассказывают книги. Ты можешь побывать, не выходя из комнаты, в жарких и холодных странах, в морских и подземных глубинах, подняться к звёздам, прогуляться по горам на Луне...</a:t>
            </a:r>
          </a:p>
        </p:txBody>
      </p:sp>
      <p:pic>
        <p:nvPicPr>
          <p:cNvPr id="6" name="Picture 2" descr="C:\Users\User\Desktop\К Н И Г А\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5929714" cy="40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Bookman Old Style" panose="02050604050505020204" pitchFamily="18" charset="0"/>
              </a:rPr>
              <a:t>РУССКАЯ НАРОДНАЯ ПОСЛОВИЦА ГЛАСИТ:</a:t>
            </a:r>
            <a:r>
              <a:rPr lang="ru-RU" sz="25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endParaRPr lang="ru-RU" sz="8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2100" b="1" dirty="0" smtClean="0">
                <a:latin typeface="Bookman Old Style" panose="02050604050505020204" pitchFamily="18" charset="0"/>
              </a:rPr>
              <a:t>«Кто много читает – тот много знает».</a:t>
            </a:r>
            <a:r>
              <a:rPr lang="ru-RU" sz="2100" dirty="0" smtClean="0">
                <a:latin typeface="Bookman Old Style" panose="02050604050505020204" pitchFamily="18" charset="0"/>
              </a:rPr>
              <a:t> И это правильно, потому что именно из книг мы многое узнаем. Рабочий читает книги о станках и машинах, крестьянин – как хорошо получить урожай, врач – как успешно лечить людей, учитель – как учить и воспитывать детей.</a:t>
            </a:r>
          </a:p>
          <a:p>
            <a:pPr algn="just"/>
            <a:r>
              <a:rPr lang="ru-RU" sz="2100" dirty="0" smtClean="0">
                <a:latin typeface="Bookman Old Style" panose="02050604050505020204" pitchFamily="18" charset="0"/>
              </a:rPr>
              <a:t>Книги помогают нам понять окружающий нас мир. Поэтому читать книги нужно внимательно и вдумчиво.</a:t>
            </a:r>
            <a:endParaRPr lang="ru-RU" sz="21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esktop\КНИГА\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260" y="3071810"/>
            <a:ext cx="6315144" cy="351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Bookman Old Style" pitchFamily="18" charset="0"/>
              </a:rPr>
              <a:t>РОЛЬ ЧТЕНИЯ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 rtlCol="0">
            <a:normAutofit fontScale="92500"/>
          </a:bodyPr>
          <a:lstStyle/>
          <a:p>
            <a:pPr marL="184150" indent="-4763" algn="just" fontAlgn="auto">
              <a:spcAft>
                <a:spcPts val="0"/>
              </a:spcAft>
              <a:buNone/>
              <a:defRPr/>
            </a:pPr>
            <a:r>
              <a:rPr lang="en-US" sz="2300" dirty="0" smtClean="0">
                <a:latin typeface="Bookman Old Style" pitchFamily="18" charset="0"/>
              </a:rPr>
              <a:t>		</a:t>
            </a:r>
            <a:r>
              <a:rPr lang="ru-RU" sz="2300" dirty="0" smtClean="0">
                <a:latin typeface="Bookman Old Style" pitchFamily="18" charset="0"/>
              </a:rPr>
              <a:t>Трудно </a:t>
            </a:r>
            <a:r>
              <a:rPr lang="ru-RU" sz="2300" dirty="0">
                <a:latin typeface="Bookman Old Style" pitchFamily="18" charset="0"/>
              </a:rPr>
              <a:t>переоценить роль чтения в развитии подрастающего поколения. Нравственное, </a:t>
            </a:r>
            <a:r>
              <a:rPr lang="ru-RU" sz="2300" dirty="0" smtClean="0">
                <a:latin typeface="Bookman Old Style" pitchFamily="18" charset="0"/>
              </a:rPr>
              <a:t>интеллектуальное</a:t>
            </a:r>
            <a:r>
              <a:rPr lang="en-US" sz="2300" dirty="0" smtClean="0">
                <a:latin typeface="Bookman Old Style" pitchFamily="18" charset="0"/>
              </a:rPr>
              <a:t> </a:t>
            </a:r>
            <a:r>
              <a:rPr lang="ru-RU" sz="2300" dirty="0" smtClean="0">
                <a:latin typeface="Bookman Old Style" pitchFamily="18" charset="0"/>
              </a:rPr>
              <a:t>развитие </a:t>
            </a:r>
            <a:r>
              <a:rPr lang="ru-RU" sz="2300" dirty="0">
                <a:latin typeface="Bookman Old Style" pitchFamily="18" charset="0"/>
              </a:rPr>
              <a:t>детей и подростков напрямую связано с получаемой ими духовной </a:t>
            </a:r>
            <a:r>
              <a:rPr lang="ru-RU" sz="2300" dirty="0" smtClean="0">
                <a:latin typeface="Bookman Old Style" pitchFamily="18" charset="0"/>
              </a:rPr>
              <a:t>пищей</a:t>
            </a:r>
            <a:r>
              <a:rPr lang="ru-RU" sz="2300" dirty="0">
                <a:latin typeface="Bookman Old Style" pitchFamily="18" charset="0"/>
              </a:rPr>
              <a:t>. Литература играет огромную роль </a:t>
            </a:r>
            <a:r>
              <a:rPr lang="ru-RU" sz="2300" dirty="0" smtClean="0">
                <a:latin typeface="Bookman Old Style" pitchFamily="18" charset="0"/>
              </a:rPr>
              <a:t>в</a:t>
            </a:r>
            <a:r>
              <a:rPr lang="en-US" sz="2300" dirty="0" smtClean="0">
                <a:latin typeface="Bookman Old Style" pitchFamily="18" charset="0"/>
              </a:rPr>
              <a:t> </a:t>
            </a:r>
            <a:r>
              <a:rPr lang="ru-RU" sz="2300" dirty="0" smtClean="0">
                <a:latin typeface="Bookman Old Style" pitchFamily="18" charset="0"/>
              </a:rPr>
              <a:t>развитии личности</a:t>
            </a:r>
            <a:r>
              <a:rPr lang="ru-RU" sz="2300" dirty="0">
                <a:latin typeface="Bookman Old Style" pitchFamily="18" charset="0"/>
              </a:rPr>
              <a:t>, она питает ум и воображение ребенка, открывая ему новые миры, образы и модели поведения, являясь мощным средством духовного </a:t>
            </a:r>
            <a:r>
              <a:rPr lang="ru-RU" sz="2300" dirty="0" smtClean="0">
                <a:latin typeface="Bookman Old Style" pitchFamily="18" charset="0"/>
              </a:rPr>
              <a:t>развития. </a:t>
            </a:r>
            <a:endParaRPr lang="en-US" sz="2300" dirty="0" smtClean="0">
              <a:latin typeface="Bookman Old Style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>
              <a:latin typeface="Bookman Old Style" pitchFamily="18" charset="0"/>
            </a:endParaRPr>
          </a:p>
          <a:p>
            <a:pPr algn="r">
              <a:buNone/>
              <a:defRPr/>
            </a:pPr>
            <a:r>
              <a:rPr lang="ru-RU" sz="2200" i="1" dirty="0" smtClean="0">
                <a:latin typeface="Bookman Old Style" pitchFamily="18" charset="0"/>
              </a:rPr>
              <a:t>В книгах заключено особое очарование; книги вызывают в нас наслаждение: они разговаривают с нами, дают нам добрый совет, они становятся живыми друзьями для нас. </a:t>
            </a:r>
            <a:endParaRPr lang="en-US" sz="2200" i="1" dirty="0" smtClean="0">
              <a:latin typeface="Bookman Old Style" pitchFamily="18" charset="0"/>
            </a:endParaRPr>
          </a:p>
          <a:p>
            <a:pPr algn="r">
              <a:buFont typeface="Arial" pitchFamily="34" charset="0"/>
              <a:buChar char="•"/>
              <a:defRPr/>
            </a:pPr>
            <a:endParaRPr lang="en-US" sz="2200" i="1" dirty="0" smtClean="0">
              <a:latin typeface="Bookman Old Style" pitchFamily="18" charset="0"/>
            </a:endParaRPr>
          </a:p>
          <a:p>
            <a:pPr algn="r">
              <a:buNone/>
              <a:defRPr/>
            </a:pPr>
            <a:r>
              <a:rPr lang="ru-RU" sz="2200" i="1" dirty="0" err="1" smtClean="0">
                <a:latin typeface="Bookman Old Style" pitchFamily="18" charset="0"/>
              </a:rPr>
              <a:t>Франческо</a:t>
            </a:r>
            <a:r>
              <a:rPr lang="ru-RU" sz="2200" i="1" dirty="0" smtClean="0">
                <a:latin typeface="Bookman Old Style" pitchFamily="18" charset="0"/>
              </a:rPr>
              <a:t> Петрарка</a:t>
            </a:r>
            <a:endParaRPr lang="ru-RU" sz="2200" i="1" dirty="0">
              <a:latin typeface="Bookman Old Style" pitchFamily="18" charset="0"/>
            </a:endParaRPr>
          </a:p>
        </p:txBody>
      </p:sp>
      <p:pic>
        <p:nvPicPr>
          <p:cNvPr id="6" name="Picture 2" descr="C:\Users\user\Desktop\мама\песни для праздникаи картинки\картинки-книг-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57214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3200" i="1" dirty="0" smtClean="0">
                <a:latin typeface="Bookman Old Style" pitchFamily="18" charset="0"/>
              </a:rPr>
              <a:t>Люди перестают мыслить, когда перестают читать. Ни о чем не думает лишь тот, кто ничего не читает. </a:t>
            </a:r>
            <a:endParaRPr lang="en-US" sz="3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200" i="1" dirty="0" smtClean="0">
                <a:latin typeface="Bookman Old Style" pitchFamily="18" charset="0"/>
              </a:rPr>
              <a:t>Д. Дидро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endParaRPr lang="en-US" sz="3200" dirty="0" smtClean="0"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Bookman Old Style" pitchFamily="18" charset="0"/>
              </a:rPr>
              <a:t>Ни для кого не секрет, что, читая, человек в разы расширяет свой кругозор. И это лишь малая часть того влияния, которое на него может оказывать художественная литература. К сожалению, в наше время, далеко не все подростки притрагиваются к книгам в свободное время, считая, что их вполне могут заменить Интернет и телевидение.</a:t>
            </a:r>
            <a:endParaRPr lang="en-US" sz="3400" b="1" dirty="0" smtClean="0">
              <a:latin typeface="Monotype Corsiva" pitchFamily="66" charset="0"/>
            </a:endParaRPr>
          </a:p>
          <a:p>
            <a:pPr algn="r">
              <a:lnSpc>
                <a:spcPct val="120000"/>
              </a:lnSpc>
            </a:pPr>
            <a:endParaRPr lang="en-US" sz="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endParaRPr lang="en-US" sz="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endParaRPr lang="en-US" sz="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endParaRPr lang="en-US" sz="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endParaRPr lang="en-US" sz="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200" i="1" dirty="0" smtClean="0">
                <a:latin typeface="Bookman Old Style" pitchFamily="18" charset="0"/>
              </a:rPr>
              <a:t>Читая авторов, которые хорошо пишут, </a:t>
            </a:r>
            <a:endParaRPr lang="en-US" sz="3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200" i="1" dirty="0" smtClean="0">
                <a:latin typeface="Bookman Old Style" pitchFamily="18" charset="0"/>
              </a:rPr>
              <a:t>привыкаешь хорошо говорить. </a:t>
            </a:r>
            <a:endParaRPr lang="en-US" sz="3200" i="1" dirty="0" smtClean="0">
              <a:latin typeface="Bookman Old Style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200" i="1" dirty="0" smtClean="0">
                <a:latin typeface="Bookman Old Style" pitchFamily="18" charset="0"/>
              </a:rPr>
              <a:t>Вольтер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О ПОЛЬЗЕ КНИГ... ИЛИ </a:t>
            </a:r>
            <a:r>
              <a:rPr lang="en-US" sz="25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US" sz="25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ДЛЯ ЧЕГО МЫ ЧИТАЕМ?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72164"/>
          </a:xfrm>
        </p:spPr>
        <p:txBody>
          <a:bodyPr>
            <a:noAutofit/>
          </a:bodyPr>
          <a:lstStyle/>
          <a:p>
            <a:pPr marL="255588" indent="-255588" algn="just" fontAlgn="t"/>
            <a:r>
              <a:rPr lang="ru-RU" sz="1700" b="1" dirty="0" smtClean="0">
                <a:latin typeface="Bookman Old Style" pitchFamily="18" charset="0"/>
              </a:rPr>
              <a:t>1.</a:t>
            </a:r>
            <a:r>
              <a:rPr lang="ru-RU" sz="1700" dirty="0" smtClean="0">
                <a:latin typeface="Bookman Old Style" pitchFamily="18" charset="0"/>
              </a:rPr>
              <a:t> Чтение делает взгляд острее</a:t>
            </a:r>
            <a:r>
              <a:rPr lang="en-US" sz="1700" dirty="0" smtClean="0">
                <a:latin typeface="Bookman Old Style" pitchFamily="18" charset="0"/>
              </a:rPr>
              <a:t>, </a:t>
            </a:r>
            <a:r>
              <a:rPr lang="ru-RU" sz="1700" dirty="0" smtClean="0">
                <a:latin typeface="Bookman Old Style" pitchFamily="18" charset="0"/>
              </a:rPr>
              <a:t>Вы будете лучше понимать и видеть окружающий мир и людей, а самое главное, самого себя.</a:t>
            </a:r>
            <a:r>
              <a:rPr lang="en-US" sz="1700" dirty="0" smtClean="0">
                <a:latin typeface="Bookman Old Style" pitchFamily="18" charset="0"/>
              </a:rPr>
              <a:t> </a:t>
            </a:r>
            <a:r>
              <a:rPr lang="ru-RU" sz="1700" dirty="0" smtClean="0">
                <a:latin typeface="Bookman Old Style" pitchFamily="18" charset="0"/>
              </a:rPr>
              <a:t> 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2.</a:t>
            </a:r>
            <a:r>
              <a:rPr lang="en-US" sz="1700" b="1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сохраняет ваше физическое здоровье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dirty="0" smtClean="0">
                <a:latin typeface="Bookman Old Style" pitchFamily="18" charset="0"/>
              </a:rPr>
              <a:t>Складывать буквы в слова, слова в образы, осознавать то, что хотел выразить ими автор, и находить им собственное объяснение – это гимнастика для мозга. Без всякого риска получить травму!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3.</a:t>
            </a:r>
            <a:r>
              <a:rPr lang="en-US" sz="1700" b="1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положительно влияет на окружающую среду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dirty="0" smtClean="0">
                <a:latin typeface="Bookman Old Style" pitchFamily="18" charset="0"/>
              </a:rPr>
              <a:t>Если вы читаете книгу, значит, дерево, из которого она изготовлена, было срублено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не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напрасно.</a:t>
            </a:r>
            <a:r>
              <a:rPr lang="en-US" sz="1700" dirty="0" smtClean="0">
                <a:latin typeface="Bookman Old Style" pitchFamily="18" charset="0"/>
              </a:rPr>
              <a:t>                      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/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4.</a:t>
            </a:r>
            <a:r>
              <a:rPr lang="en-US" sz="1700" b="1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научит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вас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общаться</a:t>
            </a:r>
            <a:r>
              <a:rPr lang="en-US" sz="1700" dirty="0" smtClean="0">
                <a:latin typeface="Bookman Old Style" pitchFamily="18" charset="0"/>
              </a:rPr>
              <a:t>, </a:t>
            </a:r>
            <a:r>
              <a:rPr lang="ru-RU" sz="1700" dirty="0" smtClean="0">
                <a:latin typeface="Bookman Old Style" pitchFamily="18" charset="0"/>
              </a:rPr>
              <a:t>Ваши интересные замечания чудесным образом преобразят даже скучные разговоры о вчерашних спортивных событиях или телевизионной передаче. А ваш растущий талант рассказчика позволит вам с легкостью приписывать себе приключения вымышленных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персонажей. </a:t>
            </a:r>
            <a:r>
              <a:rPr lang="en-US" sz="1700" dirty="0" smtClean="0">
                <a:latin typeface="Bookman Old Style" pitchFamily="18" charset="0"/>
              </a:rPr>
              <a:t>                                    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700" dirty="0" smtClean="0">
                <a:latin typeface="Bookman Old Style" pitchFamily="18" charset="0"/>
              </a:rPr>
              <a:t/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5.</a:t>
            </a:r>
            <a:r>
              <a:rPr lang="en-US" sz="1700" b="1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помогает приятно проводить свободное время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dirty="0" smtClean="0">
                <a:latin typeface="Bookman Old Style" pitchFamily="18" charset="0"/>
              </a:rPr>
              <a:t>Вам никогда не надоест читать книги, потому что их – огромное множество, не хватит и нескольких жизней, чтобы прочитать все. Не сдавайтесь, пока не отыщите «свою» книгу, ведь она может изменить жизнь.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ДЕСЯТЬ ФАКТОВ О ПОЛЬЗЕ ЧТЕНИЯ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 smtClean="0">
                <a:latin typeface="Bookman Old Style" pitchFamily="18" charset="0"/>
              </a:rPr>
              <a:t>6.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1700" dirty="0" smtClean="0">
                <a:latin typeface="Bookman Old Style" pitchFamily="18" charset="0"/>
              </a:rPr>
              <a:t>Чтение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дарует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спокойствие</a:t>
            </a:r>
            <a:r>
              <a:rPr lang="en-US" sz="1700" dirty="0" smtClean="0">
                <a:latin typeface="Bookman Old Style" pitchFamily="18" charset="0"/>
              </a:rPr>
              <a:t> </a:t>
            </a:r>
            <a:r>
              <a:rPr lang="ru-RU" sz="1700" dirty="0" smtClean="0">
                <a:latin typeface="Bookman Old Style" pitchFamily="18" charset="0"/>
              </a:rPr>
              <a:t>Родители, учителя и другие взрослые будут настолько рады видеть ребенка читающим, что не станут лишний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раз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дергать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его.</a:t>
            </a:r>
            <a:r>
              <a:rPr lang="en-US" sz="1700" dirty="0" smtClean="0">
                <a:latin typeface="Bookman Old Style" pitchFamily="18" charset="0"/>
              </a:rPr>
              <a:t>                         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/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7.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выгодно для вашего кошелька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dirty="0" smtClean="0">
                <a:latin typeface="Bookman Old Style" pitchFamily="18" charset="0"/>
              </a:rPr>
              <a:t>Во-первых, книги дешевле, чем компьютерные игры. Во-вторых, ваши знакомые не будут мучиться с выбором подарка, если узнают, что вы любите читать. В-третьих, для тех, кто не получил книгу в подарок, всегда существуют библиотеки – книги там ничего не стоят.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8.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помогает сконцентрироваться</a:t>
            </a:r>
            <a:r>
              <a:rPr lang="en-US" sz="1700" dirty="0" smtClean="0">
                <a:latin typeface="Bookman Old Style" pitchFamily="18" charset="0"/>
              </a:rPr>
              <a:t>. </a:t>
            </a:r>
            <a:r>
              <a:rPr lang="ru-RU" sz="1700" dirty="0" smtClean="0">
                <a:latin typeface="Bookman Old Style" pitchFamily="18" charset="0"/>
              </a:rPr>
              <a:t>Читать можно и под музыку, и во время занятий: читать и не обращать внимания на суету вокруг. При желании вы можете читать в транспорте.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9.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хорошо сказывается на вашей фигуре</a:t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dirty="0" smtClean="0">
                <a:latin typeface="Bookman Old Style" pitchFamily="18" charset="0"/>
              </a:rPr>
              <a:t>Читающему человеку не требуется калорийная пища, чтобы справиться с тяготами скучной жизни. С книгой вы способны путешествовать так далеко, как только пожелаете, и воплощать самые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фантастические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мечты.</a:t>
            </a:r>
            <a:r>
              <a:rPr lang="en-US" sz="1700" dirty="0" smtClean="0">
                <a:latin typeface="Bookman Old Style" pitchFamily="18" charset="0"/>
              </a:rPr>
              <a:t>                        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/>
            </a:r>
            <a:br>
              <a:rPr lang="ru-RU" sz="1700" dirty="0" smtClean="0">
                <a:latin typeface="Bookman Old Style" pitchFamily="18" charset="0"/>
              </a:rPr>
            </a:br>
            <a:r>
              <a:rPr lang="ru-RU" sz="1700" b="1" dirty="0" smtClean="0">
                <a:latin typeface="Bookman Old Style" pitchFamily="18" charset="0"/>
              </a:rPr>
              <a:t>10.</a:t>
            </a:r>
            <a:r>
              <a:rPr lang="en-US" sz="1700" dirty="0" smtClean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ru-RU" sz="1700" dirty="0" smtClean="0">
                <a:latin typeface="Bookman Old Style" pitchFamily="18" charset="0"/>
              </a:rPr>
              <a:t>Чтение полезно для родителей</a:t>
            </a:r>
            <a:r>
              <a:rPr lang="en-US" sz="1700" dirty="0" smtClean="0">
                <a:latin typeface="Bookman Old Style" pitchFamily="18" charset="0"/>
              </a:rPr>
              <a:t>. </a:t>
            </a:r>
            <a:r>
              <a:rPr lang="ru-RU" sz="1700" dirty="0" smtClean="0">
                <a:latin typeface="Bookman Old Style" pitchFamily="18" charset="0"/>
              </a:rPr>
              <a:t>Наблюдая за тем, как ребенок наслаждается книгой, взрослые тоже втягиваются в чтение, даже если они слишком заняты, чтобы читать. Взрослые будут благодарны ребенку за вновь обретенное счастье.</a:t>
            </a:r>
            <a:endParaRPr lang="ru-RU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8" y="500078"/>
            <a:ext cx="8728370" cy="571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5" y="1733038"/>
            <a:ext cx="6138336" cy="324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294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Concourse</vt:lpstr>
      <vt:lpstr>«КНИГА  РАСКРЫВАЕТ МИР»</vt:lpstr>
      <vt:lpstr>Слайд 2</vt:lpstr>
      <vt:lpstr>Слайд 3</vt:lpstr>
      <vt:lpstr>Слайд 4</vt:lpstr>
      <vt:lpstr>РОЛЬ ЧТЕНИЯ</vt:lpstr>
      <vt:lpstr>О ПОЛЬЗЕ КНИГ... ИЛИ  ДЛЯ ЧЕГО МЫ ЧИТАЕМ?</vt:lpstr>
      <vt:lpstr>ДЕСЯТЬ ФАКТОВ О ПОЛЬЗЕ ЧТЕНИЯ</vt:lpstr>
      <vt:lpstr>Слайд 8</vt:lpstr>
      <vt:lpstr>Слайд 9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РАСКРЫВАЕТ МИР</dc:title>
  <dc:creator>Пользователь</dc:creator>
  <cp:lastModifiedBy>Учитель</cp:lastModifiedBy>
  <cp:revision>16</cp:revision>
  <dcterms:created xsi:type="dcterms:W3CDTF">2019-11-16T12:57:41Z</dcterms:created>
  <dcterms:modified xsi:type="dcterms:W3CDTF">2024-06-05T08:06:47Z</dcterms:modified>
</cp:coreProperties>
</file>