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406834e9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406834e9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f9e83fe6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df9e83fe6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f9e83fe6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f9e83fe6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f9e83fe6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df9e83fe6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f9e83fe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df9e83fe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f9e83fe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f9e83fe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f9e83fe6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f9e83fe6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f9e83fe6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f9e83fe6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f9e83fe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df9e83fe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f9e83fe6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f9e83fe6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f9e83fe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df9e83fe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f9e83fe6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f9e83fe6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509350" y="679125"/>
            <a:ext cx="75381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Математика - это область знаний, включающая в себя такие темы, как числа, формулы и связанные с ними структуры, формы и пространства, в которых они содержатся, а также величины и их изменения. Эти темы представлены в современной математике основными подразделами теории чисел,  алгебры, геометрии,  и анализа,  соответственно.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В данной презентации мы рассмотрим способы решения задач из разных тем.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 b="51519" l="0" r="0" t="0"/>
          <a:stretch/>
        </p:blipFill>
        <p:spPr>
          <a:xfrm>
            <a:off x="82475" y="611825"/>
            <a:ext cx="4758977" cy="16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0" y="0"/>
            <a:ext cx="448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9.</a:t>
            </a:r>
            <a:r>
              <a:rPr lang="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Предел функции.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000" y="1289408"/>
            <a:ext cx="4362550" cy="37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 b="64325" l="0" r="0" t="0"/>
          <a:stretch/>
        </p:blipFill>
        <p:spPr>
          <a:xfrm>
            <a:off x="162400" y="701700"/>
            <a:ext cx="5378202" cy="114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0" y="0"/>
            <a:ext cx="554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10.</a:t>
            </a:r>
            <a:r>
              <a:rPr lang="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Интегралы.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75" y="2080550"/>
            <a:ext cx="6546701" cy="28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>
          <a:xfrm>
            <a:off x="656775" y="519925"/>
            <a:ext cx="7780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Заключение.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 результате просмотренной презентации мы смогли разобрать темы из разных разделов математики. Спасибо за внимание.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/>
        </p:nvSpPr>
        <p:spPr>
          <a:xfrm>
            <a:off x="229725" y="329575"/>
            <a:ext cx="72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600">
                <a:solidFill>
                  <a:schemeClr val="lt1"/>
                </a:solidFill>
              </a:rPr>
              <a:t>Тема 1.</a:t>
            </a:r>
            <a:r>
              <a:rPr lang="ru" sz="1100">
                <a:solidFill>
                  <a:schemeClr val="lt1"/>
                </a:solidFill>
              </a:rPr>
              <a:t> </a:t>
            </a:r>
            <a:r>
              <a:rPr b="1" lang="ru" sz="1600">
                <a:solidFill>
                  <a:schemeClr val="lt1"/>
                </a:solidFill>
              </a:rPr>
              <a:t>Сложение дробей с разными знаменателями.</a:t>
            </a:r>
            <a:endParaRPr b="1" sz="1600">
              <a:solidFill>
                <a:schemeClr val="lt1"/>
              </a:solidFill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49130" l="0" r="35001" t="0"/>
          <a:stretch/>
        </p:blipFill>
        <p:spPr>
          <a:xfrm>
            <a:off x="84500" y="760675"/>
            <a:ext cx="4237598" cy="25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550" y="1642750"/>
            <a:ext cx="5002451" cy="33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b="41599" l="0" r="33475" t="0"/>
          <a:stretch/>
        </p:blipFill>
        <p:spPr>
          <a:xfrm>
            <a:off x="129825" y="1051250"/>
            <a:ext cx="4232250" cy="258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4">
            <a:alphaModFix/>
          </a:blip>
          <a:srcRect b="911" l="0" r="0" t="3184"/>
          <a:stretch/>
        </p:blipFill>
        <p:spPr>
          <a:xfrm>
            <a:off x="3286200" y="2747125"/>
            <a:ext cx="5720000" cy="22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/>
          <p:nvPr/>
        </p:nvSpPr>
        <p:spPr>
          <a:xfrm>
            <a:off x="209825" y="229700"/>
            <a:ext cx="4651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Тема 2.</a:t>
            </a:r>
            <a:r>
              <a:rPr lang="ru" sz="1300">
                <a:solidFill>
                  <a:schemeClr val="lt1"/>
                </a:solidFill>
              </a:rPr>
              <a:t> </a:t>
            </a:r>
            <a:r>
              <a:rPr b="1" lang="ru" sz="1800">
                <a:solidFill>
                  <a:schemeClr val="lt1"/>
                </a:solidFill>
              </a:rPr>
              <a:t>Упрощение выражений.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33461" l="0" r="32691" t="0"/>
          <a:stretch/>
        </p:blipFill>
        <p:spPr>
          <a:xfrm>
            <a:off x="89877" y="910625"/>
            <a:ext cx="4582599" cy="25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179775" y="299625"/>
            <a:ext cx="546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Тема 3.</a:t>
            </a:r>
            <a:r>
              <a:rPr lang="ru" sz="1500">
                <a:solidFill>
                  <a:schemeClr val="lt1"/>
                </a:solidFill>
              </a:rPr>
              <a:t> </a:t>
            </a:r>
            <a:r>
              <a:rPr b="1" lang="ru" sz="2000">
                <a:solidFill>
                  <a:schemeClr val="lt1"/>
                </a:solidFill>
              </a:rPr>
              <a:t>Решение линейных уравнений.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875" y="2788575"/>
            <a:ext cx="6220125" cy="22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 b="18467" l="0" r="18672" t="0"/>
          <a:stretch/>
        </p:blipFill>
        <p:spPr>
          <a:xfrm>
            <a:off x="212325" y="1427750"/>
            <a:ext cx="4131849" cy="267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109850" y="589250"/>
            <a:ext cx="642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200">
                <a:solidFill>
                  <a:schemeClr val="lt1"/>
                </a:solidFill>
              </a:rPr>
              <a:t>Тема 4.</a:t>
            </a:r>
            <a:r>
              <a:rPr lang="ru" sz="1700">
                <a:solidFill>
                  <a:schemeClr val="lt1"/>
                </a:solidFill>
              </a:rPr>
              <a:t> </a:t>
            </a:r>
            <a:r>
              <a:rPr b="1" lang="ru" sz="2200">
                <a:solidFill>
                  <a:schemeClr val="lt1"/>
                </a:solidFill>
              </a:rPr>
              <a:t>Решение квадратных уравнений.</a:t>
            </a:r>
            <a:endParaRPr b="1" sz="2200">
              <a:solidFill>
                <a:schemeClr val="lt1"/>
              </a:solidFill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624" y="1505863"/>
            <a:ext cx="4495024" cy="252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 b="64691" l="0" r="0" t="0"/>
          <a:stretch/>
        </p:blipFill>
        <p:spPr>
          <a:xfrm>
            <a:off x="42550" y="1101200"/>
            <a:ext cx="5977425" cy="11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0" y="0"/>
            <a:ext cx="70485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100">
                <a:solidFill>
                  <a:schemeClr val="lt1"/>
                </a:solidFill>
              </a:rPr>
              <a:t>Тема 5.</a:t>
            </a:r>
            <a:r>
              <a:rPr lang="ru" sz="1600">
                <a:solidFill>
                  <a:schemeClr val="lt1"/>
                </a:solidFill>
              </a:rPr>
              <a:t> </a:t>
            </a:r>
            <a:r>
              <a:rPr b="1" lang="ru" sz="2100">
                <a:solidFill>
                  <a:schemeClr val="lt1"/>
                </a:solidFill>
              </a:rPr>
              <a:t>Возведение выражения в дробную степень.</a:t>
            </a:r>
            <a:endParaRPr b="1" sz="2100">
              <a:solidFill>
                <a:schemeClr val="lt1"/>
              </a:solidFill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50" y="2489325"/>
            <a:ext cx="8334525" cy="24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36864" l="0" r="0" t="0"/>
          <a:stretch/>
        </p:blipFill>
        <p:spPr>
          <a:xfrm>
            <a:off x="122425" y="811575"/>
            <a:ext cx="4758977" cy="21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22425" y="99875"/>
            <a:ext cx="609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200">
                <a:solidFill>
                  <a:schemeClr val="lt1"/>
                </a:solidFill>
              </a:rPr>
              <a:t>Тема 6.</a:t>
            </a:r>
            <a:r>
              <a:rPr lang="ru" sz="1700">
                <a:solidFill>
                  <a:schemeClr val="lt1"/>
                </a:solidFill>
              </a:rPr>
              <a:t> </a:t>
            </a:r>
            <a:r>
              <a:rPr b="1" lang="ru" sz="2200">
                <a:solidFill>
                  <a:schemeClr val="lt1"/>
                </a:solidFill>
              </a:rPr>
              <a:t>Комплексные числа.</a:t>
            </a:r>
            <a:endParaRPr b="1" sz="2200">
              <a:solidFill>
                <a:schemeClr val="lt1"/>
              </a:solidFill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2550" y="1656941"/>
            <a:ext cx="4758976" cy="335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5" y="715100"/>
            <a:ext cx="5827626" cy="28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-640" r="639" t="-4909"/>
          <a:stretch/>
        </p:blipFill>
        <p:spPr>
          <a:xfrm>
            <a:off x="3712975" y="1583100"/>
            <a:ext cx="5073501" cy="33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0" y="0"/>
            <a:ext cx="571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200">
                <a:solidFill>
                  <a:schemeClr val="lt1"/>
                </a:solidFill>
              </a:rPr>
              <a:t>Тема 7.</a:t>
            </a:r>
            <a:r>
              <a:rPr lang="ru" sz="1700">
                <a:solidFill>
                  <a:schemeClr val="lt1"/>
                </a:solidFill>
              </a:rPr>
              <a:t> </a:t>
            </a:r>
            <a:r>
              <a:rPr b="1" lang="ru" sz="2200">
                <a:solidFill>
                  <a:schemeClr val="lt1"/>
                </a:solidFill>
              </a:rPr>
              <a:t>Умножение векторов.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 b="39903" l="0" r="20904" t="0"/>
          <a:stretch/>
        </p:blipFill>
        <p:spPr>
          <a:xfrm>
            <a:off x="329575" y="800100"/>
            <a:ext cx="4131525" cy="201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329575" y="279650"/>
            <a:ext cx="3603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8.</a:t>
            </a:r>
            <a:r>
              <a:rPr lang="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Логарифмы.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100" y="2955373"/>
            <a:ext cx="7458326" cy="18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