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  <p:sldId id="263" r:id="rId4"/>
    <p:sldId id="261" r:id="rId5"/>
    <p:sldId id="262" r:id="rId6"/>
    <p:sldId id="264" r:id="rId7"/>
    <p:sldId id="269" r:id="rId8"/>
    <p:sldId id="270" r:id="rId9"/>
    <p:sldId id="271" r:id="rId10"/>
    <p:sldId id="272" r:id="rId11"/>
    <p:sldId id="273" r:id="rId12"/>
    <p:sldId id="265" r:id="rId13"/>
    <p:sldId id="274" r:id="rId14"/>
    <p:sldId id="276" r:id="rId15"/>
    <p:sldId id="275" r:id="rId16"/>
    <p:sldId id="266" r:id="rId17"/>
    <p:sldId id="277" r:id="rId18"/>
    <p:sldId id="278" r:id="rId19"/>
    <p:sldId id="279" r:id="rId20"/>
    <p:sldId id="267" r:id="rId21"/>
    <p:sldId id="281" r:id="rId22"/>
    <p:sldId id="282" r:id="rId23"/>
    <p:sldId id="268" r:id="rId24"/>
    <p:sldId id="283" r:id="rId25"/>
    <p:sldId id="284" r:id="rId26"/>
    <p:sldId id="260" r:id="rId27"/>
    <p:sldId id="285" r:id="rId28"/>
    <p:sldId id="28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00FF"/>
    <a:srgbClr val="3399FF"/>
    <a:srgbClr val="0033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2EC-F0E5-4F8D-AD55-FA6333E7635C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4BC1-D1DB-4AC6-9A32-A16D5B7B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8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2EC-F0E5-4F8D-AD55-FA6333E7635C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4BC1-D1DB-4AC6-9A32-A16D5B7B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472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7" y="366713"/>
            <a:ext cx="4476751" cy="7800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2EC-F0E5-4F8D-AD55-FA6333E7635C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4BC1-D1DB-4AC6-9A32-A16D5B7B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045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2EC-F0E5-4F8D-AD55-FA6333E7635C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4BC1-D1DB-4AC6-9A32-A16D5B7B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510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2EC-F0E5-4F8D-AD55-FA6333E7635C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4BC1-D1DB-4AC6-9A32-A16D5B7B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991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2EC-F0E5-4F8D-AD55-FA6333E7635C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4BC1-D1DB-4AC6-9A32-A16D5B7B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548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2EC-F0E5-4F8D-AD55-FA6333E7635C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4BC1-D1DB-4AC6-9A32-A16D5B7B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150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2EC-F0E5-4F8D-AD55-FA6333E7635C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4BC1-D1DB-4AC6-9A32-A16D5B7B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033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2EC-F0E5-4F8D-AD55-FA6333E7635C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4BC1-D1DB-4AC6-9A32-A16D5B7B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31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7" y="27305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2EC-F0E5-4F8D-AD55-FA6333E7635C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4BC1-D1DB-4AC6-9A32-A16D5B7B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42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2EC-F0E5-4F8D-AD55-FA6333E7635C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4BC1-D1DB-4AC6-9A32-A16D5B7B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630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4000">
              <a:schemeClr val="accent1">
                <a:tint val="66000"/>
                <a:satMod val="160000"/>
              </a:schemeClr>
            </a:gs>
            <a:gs pos="50000">
              <a:schemeClr val="accent1">
                <a:lumMod val="40000"/>
                <a:lumOff val="60000"/>
              </a:schemeClr>
            </a:gs>
            <a:gs pos="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ED2EC-F0E5-4F8D-AD55-FA6333E7635C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54BC1-D1DB-4AC6-9A32-A16D5B7B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12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vk.com/public198172705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dou56-apatity@bk.r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мероприятия с родителями воспитанников как средство воспитания патриотических чувств дошкольников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6632"/>
            <a:ext cx="8784976" cy="504056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Муниципальное бюджетное дошкольное образовательное учреждение № 56 г. Апатиты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788023" y="4797152"/>
            <a:ext cx="4025959" cy="1512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Круглова Наталья Борисовна, заведующий,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Горлевская Елена Леонидовна, старший воспитатель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27309"/>
            <a:ext cx="3505200" cy="2335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lena2\Desktop\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89" y="458721"/>
            <a:ext cx="1307637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65" y="203449"/>
            <a:ext cx="2483115" cy="13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33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548680"/>
            <a:ext cx="4680520" cy="56207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Рубрики выходного дня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988840"/>
            <a:ext cx="2079625" cy="2079625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1658937" cy="16525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6366"/>
            <a:ext cx="1863601" cy="1623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81137"/>
            <a:ext cx="2736850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71175"/>
            <a:ext cx="2017713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3106">
            <a:off x="4933006" y="3285949"/>
            <a:ext cx="2383686" cy="238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6"/>
          <a:stretch/>
        </p:blipFill>
        <p:spPr>
          <a:xfrm>
            <a:off x="107504" y="3828381"/>
            <a:ext cx="3009900" cy="2727406"/>
          </a:xfrm>
        </p:spPr>
      </p:pic>
    </p:spTree>
    <p:extLst>
      <p:ext uri="{BB962C8B-B14F-4D97-AF65-F5344CB8AC3E}">
        <p14:creationId xmlns:p14="http://schemas.microsoft.com/office/powerpoint/2010/main" val="2865043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5"/>
            <a:ext cx="3384376" cy="304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3290638" cy="300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829" y="219193"/>
            <a:ext cx="33035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95290"/>
            <a:ext cx="362108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343162"/>
            <a:ext cx="2304256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8696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1143000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любви к матери.</a:t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10678"/>
            <a:ext cx="8229600" cy="401549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6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Проведены онлайн-мероприятия: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3600" b="1" i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Квест</a:t>
            </a:r>
            <a:r>
              <a:rPr lang="ru-RU" sz="36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-игра «Планета мам»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3600" b="1" i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Фотоэкспозиция</a:t>
            </a:r>
            <a:r>
              <a:rPr lang="ru-RU" sz="36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«В объективе -МАМА»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36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Акции:  «Дамская территория»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36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«Повтори» (к Дню матери)</a:t>
            </a:r>
            <a:endParaRPr lang="ru-RU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-5459"/>
            <a:ext cx="2116137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25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8640"/>
            <a:ext cx="2795463" cy="27954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149080"/>
            <a:ext cx="2592288" cy="2592288"/>
          </a:xfrm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96951"/>
            <a:ext cx="2652713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8800"/>
            <a:ext cx="2592288" cy="2592288"/>
          </a:xfr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4257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895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009900" cy="3009900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011487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0"/>
            <a:ext cx="3005137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794" y="3723320"/>
            <a:ext cx="3011487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988840"/>
            <a:ext cx="3009900" cy="3009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42441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3960440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1930450" cy="19304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2088232" cy="189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2219325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24008"/>
            <a:ext cx="2236787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47" y="4509120"/>
            <a:ext cx="2157413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00819"/>
            <a:ext cx="1847850" cy="1847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87437"/>
            <a:ext cx="2073275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Объект 19"/>
          <p:cNvPicPr>
            <a:picLocks noGrp="1" noChangeAspect="1"/>
          </p:cNvPicPr>
          <p:nvPr>
            <p:ph sz="half" idx="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663" y="4437112"/>
            <a:ext cx="2094818" cy="2040508"/>
          </a:xfrm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96952"/>
            <a:ext cx="193198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Прямая со стрелкой 21"/>
          <p:cNvCxnSpPr/>
          <p:nvPr/>
        </p:nvCxnSpPr>
        <p:spPr>
          <a:xfrm flipH="1">
            <a:off x="2267744" y="620688"/>
            <a:ext cx="792088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5935385" y="596719"/>
            <a:ext cx="940871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286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944" cy="178621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уважение к отцу.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Проведены </a:t>
            </a:r>
            <a:r>
              <a:rPr lang="ru-RU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онлайн-мероприятия: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Квест</a:t>
            </a:r>
            <a:r>
              <a:rPr lang="ru-RU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-игра «Лучше папы друга НЕТ!»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Фото-</a:t>
            </a:r>
            <a:r>
              <a:rPr lang="ru-RU" b="1" i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челлендж</a:t>
            </a:r>
            <a:r>
              <a:rPr lang="ru-RU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«С папой интересно»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6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Акция «Равнение на мужчин»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0648"/>
            <a:ext cx="1981845" cy="2709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953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76672"/>
            <a:ext cx="2448272" cy="2448272"/>
          </a:xfr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32731"/>
            <a:ext cx="2669712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652713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63" y="3831903"/>
            <a:ext cx="3005137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866995"/>
            <a:ext cx="301148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67" y="3156790"/>
            <a:ext cx="3009900" cy="2257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28083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5" y="3573016"/>
            <a:ext cx="3528392" cy="317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456384" cy="312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7"/>
          <a:stretch/>
        </p:blipFill>
        <p:spPr>
          <a:xfrm>
            <a:off x="5436096" y="3385389"/>
            <a:ext cx="3585964" cy="3243604"/>
          </a:xfrm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0"/>
            <a:ext cx="3371527" cy="305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276872"/>
            <a:ext cx="2592288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1224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57" y="3429000"/>
            <a:ext cx="3226594" cy="3226594"/>
          </a:xfrm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"/>
          <a:stretch/>
        </p:blipFill>
        <p:spPr bwMode="auto">
          <a:xfrm>
            <a:off x="251520" y="188640"/>
            <a:ext cx="3096344" cy="290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88640"/>
            <a:ext cx="3225924" cy="3225924"/>
          </a:xfrm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1"/>
          <a:stretch/>
        </p:blipFill>
        <p:spPr bwMode="auto">
          <a:xfrm>
            <a:off x="5436096" y="3501008"/>
            <a:ext cx="3519467" cy="32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04864"/>
            <a:ext cx="2448272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382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67544" y="18188"/>
            <a:ext cx="8229600" cy="65071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воспитанию дете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— это трудоемкий, многогранный процесс, который возможен только при тесном сотрудничестве воспитателя и родителей.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Только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marL="0" indent="0" algn="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организация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процесса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принести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результаты.</a:t>
            </a:r>
          </a:p>
          <a:p>
            <a:pPr marL="0" indent="0" algn="just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2" y="3356992"/>
            <a:ext cx="51229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303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4300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Формирование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представлений о малой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родине.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4104456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онлайн-мероприятия: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Челлендж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«Я люблю свое Заполярье»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челлендж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«Достопримечательности моего города»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выходного дня «Родному городу посвящается…»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2696"/>
            <a:ext cx="333607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779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6"/>
          <a:stretch/>
        </p:blipFill>
        <p:spPr>
          <a:xfrm>
            <a:off x="270550" y="3429000"/>
            <a:ext cx="3452485" cy="3096344"/>
          </a:xfr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36490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5689"/>
            <a:ext cx="346233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8"/>
          <a:stretch/>
        </p:blipFill>
        <p:spPr>
          <a:xfrm>
            <a:off x="5546082" y="3501008"/>
            <a:ext cx="3403970" cy="3096344"/>
          </a:xfrm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1611313"/>
            <a:ext cx="3633787" cy="363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348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645694"/>
            <a:ext cx="3009900" cy="3009900"/>
          </a:xfr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011487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2290"/>
            <a:ext cx="3011487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73016"/>
            <a:ext cx="3011487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068066"/>
            <a:ext cx="3009900" cy="3009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63070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6203032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любви </a:t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Родине.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21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ru-RU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онлайн-мероприятия: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3600" dirty="0" smtClean="0"/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Фото-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челлендж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«Цвета моей Родины»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Акция «9 Мая»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2656"/>
            <a:ext cx="2103437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997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99421"/>
            <a:ext cx="3227511" cy="3227511"/>
          </a:xfr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0284"/>
            <a:ext cx="335624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9" y="3335190"/>
            <a:ext cx="3319734" cy="3319734"/>
          </a:xfrm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5"/>
          <a:stretch/>
        </p:blipFill>
        <p:spPr bwMode="auto">
          <a:xfrm>
            <a:off x="5652120" y="210284"/>
            <a:ext cx="3299519" cy="296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65375"/>
            <a:ext cx="3011487" cy="2127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156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/>
        </p:blipFill>
        <p:spPr>
          <a:xfrm>
            <a:off x="181540" y="3356992"/>
            <a:ext cx="3763240" cy="3312368"/>
          </a:xfr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312368" cy="297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16" y="288651"/>
            <a:ext cx="3456899" cy="287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73016"/>
            <a:ext cx="3494087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312876"/>
            <a:ext cx="2520280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45632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виртуального общения с 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</a:t>
            </a:r>
            <a:r>
              <a:rPr lang="ru-RU" b="1" i="1" dirty="0"/>
              <a:t/>
            </a:r>
            <a:br>
              <a:rPr lang="ru-RU" b="1" i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997146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и включенность родителей в образовательную деятельность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ДОО.</a:t>
            </a:r>
          </a:p>
          <a:p>
            <a:pPr algn="just">
              <a:lnSpc>
                <a:spcPct val="17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на информирование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</a:t>
            </a:r>
          </a:p>
          <a:p>
            <a:pPr algn="just">
              <a:lnSpc>
                <a:spcPct val="17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получать обратную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связь.</a:t>
            </a:r>
          </a:p>
          <a:p>
            <a:pPr algn="just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в режиме реального времени и допускает отложенные ответы (мессенджеры, группа в социальной сети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7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Дает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сочетать индивидуальную и групповую формы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взаимодействия.</a:t>
            </a:r>
          </a:p>
          <a:p>
            <a:pPr algn="just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диалога с педагогами и родителями других детей (чаты, блоги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7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продемонстрировать текстовые, видео- и 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фотоматериалы.</a:t>
            </a:r>
          </a:p>
          <a:p>
            <a:pPr algn="just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достаточный уровень приватности для личных обращений (мессенджеры)</a:t>
            </a:r>
          </a:p>
          <a:p>
            <a:pPr>
              <a:lnSpc>
                <a:spcPct val="170000"/>
              </a:lnSpc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59469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эти и другие мероприятия, а также всю жизнь нашего детского сада вы можете посмотреть пройдя по ссылке в группу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vk.com/public198172705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 по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852936"/>
            <a:ext cx="2863205" cy="2863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084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260648"/>
            <a:ext cx="5486400" cy="41148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4797152"/>
            <a:ext cx="8856984" cy="1800199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№ 56 г. Апатиты</a:t>
            </a:r>
          </a:p>
          <a:p>
            <a:pPr algn="ctr"/>
            <a:r>
              <a:rPr lang="ru-RU" sz="1600" dirty="0" smtClean="0"/>
              <a:t>г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Апатиты, проспект Сидоренко д. 10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 8-815-55-7-38-04</a:t>
            </a:r>
          </a:p>
          <a:p>
            <a:pPr algn="ctr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dou56-apatity@bk.ru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сайта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http://dou56.webou.ru/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944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объявлен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России Годом семьи.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в соответствии с указом президента России в целях популяризации государственной политики в сфере защиты семьи и сохранения семейных ценностей.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7" t="15184" r="26388" b="20731"/>
          <a:stretch/>
        </p:blipFill>
        <p:spPr bwMode="auto">
          <a:xfrm>
            <a:off x="2699792" y="3429000"/>
            <a:ext cx="3744416" cy="3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805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5904656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новых технологий в практику </a:t>
            </a: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позволит 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достичь большей оперативности во взаимодействии с родителями, повысить удовлетворенность от </a:t>
            </a: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общения, 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сделать родителей более активными участниками жизни ребенка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943353"/>
            <a:ext cx="3297734" cy="166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312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 мероприятия </a:t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направлены на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699185"/>
            <a:ext cx="7992888" cy="649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 уважительного отношения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своей семье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0120" y="2564904"/>
            <a:ext cx="798031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любовь к матери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2540" y="3257263"/>
            <a:ext cx="7997892" cy="531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уважения к  отцу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0120" y="4005064"/>
            <a:ext cx="7980312" cy="468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 малой родине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120" y="4725144"/>
            <a:ext cx="798031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любви к Родине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462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Формирование  </a:t>
            </a: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уважительного отношения к своей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семье </a:t>
            </a:r>
            <a:b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66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Проведены </a:t>
            </a:r>
            <a:r>
              <a:rPr lang="ru-RU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онлайн-мероприятия: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«Масленичные традиции семьи»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«Скатерть самобранка»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«Галерея портретов»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Рубрики выходного дня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«Мы выбираем спорт»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«Вместе мы-семья»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Пасхальный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челлендж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4664"/>
            <a:ext cx="1774825" cy="1920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569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5"/>
          <a:stretch/>
        </p:blipFill>
        <p:spPr bwMode="auto">
          <a:xfrm>
            <a:off x="5449049" y="3501008"/>
            <a:ext cx="3378719" cy="301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/>
          <a:stretch/>
        </p:blipFill>
        <p:spPr bwMode="auto">
          <a:xfrm>
            <a:off x="5508104" y="260648"/>
            <a:ext cx="3096344" cy="281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Объект 21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"/>
          <a:stretch/>
        </p:blipFill>
        <p:spPr>
          <a:xfrm>
            <a:off x="297157" y="260648"/>
            <a:ext cx="3378153" cy="3096344"/>
          </a:xfr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0798"/>
            <a:ext cx="3240360" cy="294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04863"/>
            <a:ext cx="2245201" cy="22452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08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6"/>
          <a:stretch/>
        </p:blipFill>
        <p:spPr>
          <a:xfrm>
            <a:off x="323528" y="3716976"/>
            <a:ext cx="3168352" cy="2880809"/>
          </a:xfr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5"/>
          <a:stretch/>
        </p:blipFill>
        <p:spPr bwMode="auto">
          <a:xfrm>
            <a:off x="5796136" y="260648"/>
            <a:ext cx="3011487" cy="273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0"/>
          <a:stretch/>
        </p:blipFill>
        <p:spPr>
          <a:xfrm>
            <a:off x="5796136" y="3698479"/>
            <a:ext cx="3170064" cy="2884437"/>
          </a:xfr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9"/>
          <a:stretch/>
        </p:blipFill>
        <p:spPr bwMode="auto">
          <a:xfrm>
            <a:off x="131451" y="260648"/>
            <a:ext cx="3216413" cy="28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2489200"/>
            <a:ext cx="2768600" cy="18780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273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6"/>
          <a:stretch/>
        </p:blipFill>
        <p:spPr>
          <a:xfrm>
            <a:off x="342900" y="3679432"/>
            <a:ext cx="3365004" cy="2976162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9"/>
          <a:stretch/>
        </p:blipFill>
        <p:spPr bwMode="auto">
          <a:xfrm>
            <a:off x="251519" y="214806"/>
            <a:ext cx="3348002" cy="307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6"/>
          <a:stretch/>
        </p:blipFill>
        <p:spPr bwMode="auto">
          <a:xfrm>
            <a:off x="5652120" y="214806"/>
            <a:ext cx="3371527" cy="293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4"/>
          <a:stretch/>
        </p:blipFill>
        <p:spPr bwMode="auto">
          <a:xfrm>
            <a:off x="5652120" y="3589719"/>
            <a:ext cx="3371527" cy="299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300793"/>
            <a:ext cx="2577852" cy="2577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52020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</TotalTime>
  <Words>350</Words>
  <Application>Microsoft Office PowerPoint</Application>
  <PresentationFormat>Экран (4:3)</PresentationFormat>
  <Paragraphs>69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Онлайн мероприятия с родителями воспитанников как средство воспитания патриотических чувств дошкольников.</vt:lpstr>
      <vt:lpstr>Презентация PowerPoint</vt:lpstr>
      <vt:lpstr> 2024 год  объявлен в России Годом семьи. </vt:lpstr>
      <vt:lpstr>Презентация PowerPoint</vt:lpstr>
      <vt:lpstr>Онлайн- мероприятия  в детском саду направлены на .</vt:lpstr>
      <vt:lpstr>    Формирование  уважительного отношения к своей семье   </vt:lpstr>
      <vt:lpstr>Презентация PowerPoint</vt:lpstr>
      <vt:lpstr>Презентация PowerPoint</vt:lpstr>
      <vt:lpstr>Презентация PowerPoint</vt:lpstr>
      <vt:lpstr>Рубрики выходного дня</vt:lpstr>
      <vt:lpstr>Презентация PowerPoint</vt:lpstr>
      <vt:lpstr> Воспитание любви к матери. </vt:lpstr>
      <vt:lpstr>Презентация PowerPoint</vt:lpstr>
      <vt:lpstr>Презентация PowerPoint</vt:lpstr>
      <vt:lpstr>АКЦИИ</vt:lpstr>
      <vt:lpstr>Воспитание уважение к отцу.</vt:lpstr>
      <vt:lpstr>Презентация PowerPoint</vt:lpstr>
      <vt:lpstr>Презентация PowerPoint</vt:lpstr>
      <vt:lpstr>Презентация PowerPoint</vt:lpstr>
      <vt:lpstr>   Формирование представлений о малой родине. </vt:lpstr>
      <vt:lpstr>Презентация PowerPoint</vt:lpstr>
      <vt:lpstr>Презентация PowerPoint</vt:lpstr>
      <vt:lpstr>Воспитание любви  к Родине.</vt:lpstr>
      <vt:lpstr>Презентация PowerPoint</vt:lpstr>
      <vt:lpstr>Презентация PowerPoint</vt:lpstr>
      <vt:lpstr> Преимущества виртуального общения с родителями.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горлевская</dc:creator>
  <cp:lastModifiedBy>Honor</cp:lastModifiedBy>
  <cp:revision>45</cp:revision>
  <cp:lastPrinted>2023-09-20T09:04:00Z</cp:lastPrinted>
  <dcterms:created xsi:type="dcterms:W3CDTF">2023-08-23T08:28:36Z</dcterms:created>
  <dcterms:modified xsi:type="dcterms:W3CDTF">2024-04-01T19:05:31Z</dcterms:modified>
</cp:coreProperties>
</file>