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3" r:id="rId4"/>
    <p:sldId id="261" r:id="rId5"/>
    <p:sldId id="259" r:id="rId6"/>
    <p:sldId id="262" r:id="rId7"/>
    <p:sldId id="264" r:id="rId8"/>
    <p:sldId id="265" r:id="rId9"/>
    <p:sldId id="256" r:id="rId10"/>
    <p:sldId id="266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006600"/>
    <a:srgbClr val="6699FF"/>
    <a:srgbClr val="33CC33"/>
    <a:srgbClr val="FF0066"/>
    <a:srgbClr val="990099"/>
    <a:srgbClr val="99CC00"/>
    <a:srgbClr val="99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C0BF83-99E0-4762-BCC1-81391C96699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DB882-9C44-47C5-8927-7AE5A35E1AE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C838C-5F99-455E-B05A-FB0DC74487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B9558-3F8F-4416-A7D3-9470384B7E9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52685-BCCD-4883-B319-8A530FDEE0A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06E232-F33B-4CE2-848F-FAA9F525A71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82A1A-5842-403C-BEC3-03928D35720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B47B9-71C1-4F30-AF19-A2C9E0C1EEA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DDE13-D423-4B56-AFE8-7DD07CFDC0F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6FB03-E983-4B51-80B3-3E75F0DC110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68867-99A2-4AAD-8AE0-4CF57207119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862C41-2216-40D7-A5C1-C0B748F8D635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kakadu.509.com1.ru:8018/WWW/fotogal/clip/baboch/5.jpg" TargetMode="External"/><Relationship Id="rId13" Type="http://schemas.openxmlformats.org/officeDocument/2006/relationships/hyperlink" Target="http://www.doraokna.ru/img/3.jpg" TargetMode="External"/><Relationship Id="rId18" Type="http://schemas.openxmlformats.org/officeDocument/2006/relationships/hyperlink" Target="http://www.bashedu.ru/konkurs/kochergina/rus/klever.jpg" TargetMode="External"/><Relationship Id="rId3" Type="http://schemas.openxmlformats.org/officeDocument/2006/relationships/hyperlink" Target="http://www.rosfoto.ru/photos/big/0079000/079513_337.jpg" TargetMode="External"/><Relationship Id="rId21" Type="http://schemas.openxmlformats.org/officeDocument/2006/relationships/hyperlink" Target="http://karaoke.yarsk.info/" TargetMode="External"/><Relationship Id="rId7" Type="http://schemas.openxmlformats.org/officeDocument/2006/relationships/hyperlink" Target="http://kakadu.509.com1.ru:8018/WWW/fotogal/clip/baboch/2.jpg" TargetMode="External"/><Relationship Id="rId12" Type="http://schemas.openxmlformats.org/officeDocument/2006/relationships/hyperlink" Target="http://www.gifpark.ru/COSM" TargetMode="External"/><Relationship Id="rId17" Type="http://schemas.openxmlformats.org/officeDocument/2006/relationships/hyperlink" Target="http://spb.hh.ru/file/718217.gif" TargetMode="External"/><Relationship Id="rId2" Type="http://schemas.openxmlformats.org/officeDocument/2006/relationships/hyperlink" Target="http://www.3-porosenka.ru/off-line/catalogue/3298/s-14337.jpg" TargetMode="External"/><Relationship Id="rId16" Type="http://schemas.openxmlformats.org/officeDocument/2006/relationships/hyperlink" Target="http://www.moyaradost.ru/uploads/posts/1206553355_trjam.jpg" TargetMode="External"/><Relationship Id="rId20" Type="http://schemas.openxmlformats.org/officeDocument/2006/relationships/hyperlink" Target="http://detkam.e-papa.ru/mp/6/13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cosystema.ru/08nature/amf/33.jpg" TargetMode="External"/><Relationship Id="rId11" Type="http://schemas.openxmlformats.org/officeDocument/2006/relationships/hyperlink" Target="http://planetarium-kharkov.org/files/pictures/05_moon_meteorit_alh-81005.jpg" TargetMode="External"/><Relationship Id="rId5" Type="http://schemas.openxmlformats.org/officeDocument/2006/relationships/hyperlink" Target="http://foto-sobaki.narod.ru/images/foto-sobaki.narod.ru3311.jpg" TargetMode="External"/><Relationship Id="rId15" Type="http://schemas.openxmlformats.org/officeDocument/2006/relationships/hyperlink" Target="http://p-userpic.livejournal.com/81599993/12677046" TargetMode="External"/><Relationship Id="rId10" Type="http://schemas.openxmlformats.org/officeDocument/2006/relationships/hyperlink" Target="http://www.sumka.su/products_pictures/varezki2_resize.JPG" TargetMode="External"/><Relationship Id="rId19" Type="http://schemas.openxmlformats.org/officeDocument/2006/relationships/hyperlink" Target="http://www.parkov3.narod.ru/veter.htm" TargetMode="External"/><Relationship Id="rId4" Type="http://schemas.openxmlformats.org/officeDocument/2006/relationships/hyperlink" Target="http://zverushka.org.ua/images/Trixie/Dog_Trixie_31101.jpg" TargetMode="External"/><Relationship Id="rId9" Type="http://schemas.openxmlformats.org/officeDocument/2006/relationships/hyperlink" Target="http://0lik.ru/uploads/posts/2007-12/1198423906_0lik.ru_prew.jpg" TargetMode="External"/><Relationship Id="rId14" Type="http://schemas.openxmlformats.org/officeDocument/2006/relationships/hyperlink" Target="http://www.elephant.ru/images/toys/200/26358.jpg" TargetMode="External"/><Relationship Id="rId22" Type="http://schemas.openxmlformats.org/officeDocument/2006/relationships/hyperlink" Target="http://www.sefon.ru/mp3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5.gif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4.png"/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12" Type="http://schemas.openxmlformats.org/officeDocument/2006/relationships/image" Target="../media/image35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29.gif"/><Relationship Id="rId11" Type="http://schemas.openxmlformats.org/officeDocument/2006/relationships/image" Target="../media/image34.gif"/><Relationship Id="rId5" Type="http://schemas.openxmlformats.org/officeDocument/2006/relationships/image" Target="../media/image28.gif"/><Relationship Id="rId10" Type="http://schemas.openxmlformats.org/officeDocument/2006/relationships/image" Target="../media/image33.gif"/><Relationship Id="rId4" Type="http://schemas.openxmlformats.org/officeDocument/2006/relationships/image" Target="../media/image27.jpeg"/><Relationship Id="rId9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4.png"/><Relationship Id="rId11" Type="http://schemas.openxmlformats.org/officeDocument/2006/relationships/image" Target="../media/image43.png"/><Relationship Id="rId5" Type="http://schemas.openxmlformats.org/officeDocument/2006/relationships/image" Target="../media/image38.jpeg"/><Relationship Id="rId10" Type="http://schemas.openxmlformats.org/officeDocument/2006/relationships/image" Target="../media/image42.png"/><Relationship Id="rId4" Type="http://schemas.openxmlformats.org/officeDocument/2006/relationships/image" Target="../media/image37.jpe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4.png"/><Relationship Id="rId7" Type="http://schemas.openxmlformats.org/officeDocument/2006/relationships/image" Target="../media/image48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47.gif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51.png"/><Relationship Id="rId5" Type="http://schemas.openxmlformats.org/officeDocument/2006/relationships/image" Target="../media/image4.pn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50000">
              <a:schemeClr val="bg1"/>
            </a:gs>
            <a:gs pos="100000">
              <a:srgbClr val="33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st-6773-116319099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12" t="6056" r="8130" b="19731"/>
          <a:stretch>
            <a:fillRect/>
          </a:stretch>
        </p:blipFill>
        <p:spPr bwMode="auto">
          <a:xfrm rot="682518" flipH="1">
            <a:off x="6011863" y="2636838"/>
            <a:ext cx="2808287" cy="1436687"/>
          </a:xfrm>
          <a:prstGeom prst="rect">
            <a:avLst/>
          </a:prstGeom>
          <a:noFill/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611188" y="1628775"/>
            <a:ext cx="7993062" cy="26209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5931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Электронные физминутки</a:t>
            </a:r>
          </a:p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для глаз</a:t>
            </a:r>
          </a:p>
        </p:txBody>
      </p:sp>
      <p:pic>
        <p:nvPicPr>
          <p:cNvPr id="3077" name="Picture 5" descr="post-6773-116319099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12" t="6056" r="8130" b="19731"/>
          <a:stretch>
            <a:fillRect/>
          </a:stretch>
        </p:blipFill>
        <p:spPr bwMode="auto">
          <a:xfrm rot="-421179">
            <a:off x="468313" y="2636838"/>
            <a:ext cx="2735262" cy="1296987"/>
          </a:xfrm>
          <a:prstGeom prst="rect">
            <a:avLst/>
          </a:prstGeom>
          <a:noFill/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V="1">
            <a:off x="19050" y="0"/>
            <a:ext cx="0" cy="6858000"/>
          </a:xfrm>
          <a:prstGeom prst="line">
            <a:avLst/>
          </a:prstGeom>
          <a:noFill/>
          <a:ln w="127000">
            <a:solidFill>
              <a:srgbClr val="3333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V="1">
            <a:off x="9144000" y="0"/>
            <a:ext cx="0" cy="6858000"/>
          </a:xfrm>
          <a:prstGeom prst="line">
            <a:avLst/>
          </a:prstGeom>
          <a:noFill/>
          <a:ln w="127000">
            <a:solidFill>
              <a:srgbClr val="3333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127000">
            <a:solidFill>
              <a:srgbClr val="3333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0" y="44450"/>
            <a:ext cx="9144000" cy="0"/>
          </a:xfrm>
          <a:prstGeom prst="line">
            <a:avLst/>
          </a:prstGeom>
          <a:noFill/>
          <a:ln w="127000">
            <a:solidFill>
              <a:srgbClr val="3333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3348038" y="692150"/>
            <a:ext cx="2736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chemeClr val="accent2"/>
                </a:solidFill>
              </a:rPr>
              <a:t>Часть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827088" y="733425"/>
            <a:ext cx="7412037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600" b="1"/>
              <a:t>Картинки:</a:t>
            </a:r>
          </a:p>
          <a:p>
            <a:r>
              <a:rPr lang="ru-RU" sz="1400">
                <a:hlinkClick r:id="rId2"/>
              </a:rPr>
              <a:t>http://www.3-porosenka.ru/off-line/catalogue/3298/s-14337.jpg</a:t>
            </a:r>
            <a:r>
              <a:rPr lang="ru-RU" sz="1400"/>
              <a:t> - ёжик</a:t>
            </a:r>
          </a:p>
          <a:p>
            <a:r>
              <a:rPr lang="ru-RU" sz="1400">
                <a:hlinkClick r:id="rId3"/>
              </a:rPr>
              <a:t>http://www.rosfoto.ru/photos/big/0079000/079513_337.jpg</a:t>
            </a:r>
            <a:r>
              <a:rPr lang="ru-RU" sz="1400"/>
              <a:t> - листья</a:t>
            </a:r>
          </a:p>
          <a:p>
            <a:r>
              <a:rPr lang="ru-RU" sz="1400">
                <a:hlinkClick r:id="rId4"/>
              </a:rPr>
              <a:t>http://zverushka.org.ua/images/Trixie/Dog_Trixie_31101.jpg</a:t>
            </a:r>
            <a:r>
              <a:rPr lang="ru-RU" sz="1400"/>
              <a:t> - кость</a:t>
            </a:r>
          </a:p>
          <a:p>
            <a:r>
              <a:rPr lang="ru-RU" sz="1400">
                <a:hlinkClick r:id="rId5"/>
              </a:rPr>
              <a:t>http://foto-sobaki.narod.ru/images/foto-sobaki.narod.ru3311.jpg</a:t>
            </a:r>
            <a:r>
              <a:rPr lang="ru-RU" sz="1400"/>
              <a:t> - спаниель</a:t>
            </a:r>
          </a:p>
          <a:p>
            <a:r>
              <a:rPr lang="ru-RU" sz="1400">
                <a:hlinkClick r:id="rId6"/>
              </a:rPr>
              <a:t>http://www.ecosystema.ru/08nature/amf/33.jpg</a:t>
            </a:r>
            <a:r>
              <a:rPr lang="ru-RU" sz="1400"/>
              <a:t> - лягушка</a:t>
            </a:r>
          </a:p>
          <a:p>
            <a:r>
              <a:rPr lang="ru-RU" sz="1400">
                <a:hlinkClick r:id="rId7"/>
              </a:rPr>
              <a:t>http://kakadu.509.com1.ru:8018/WWW/fotogal/clip/baboch/2.jpg</a:t>
            </a:r>
            <a:r>
              <a:rPr lang="ru-RU" sz="1400"/>
              <a:t> , </a:t>
            </a:r>
          </a:p>
          <a:p>
            <a:r>
              <a:rPr lang="ru-RU" sz="1400">
                <a:hlinkClick r:id="rId8"/>
              </a:rPr>
              <a:t>http://kakadu.509.com1.ru:8018/WWW/fotogal/clip/baboch/5.jpg</a:t>
            </a:r>
            <a:r>
              <a:rPr lang="ru-RU" sz="1400"/>
              <a:t> - бабочки</a:t>
            </a:r>
          </a:p>
          <a:p>
            <a:r>
              <a:rPr lang="ru-RU" sz="1400">
                <a:hlinkClick r:id="rId9"/>
              </a:rPr>
              <a:t>http://0lik.ru/uploads/posts/2007-12/1198423906_0lik.ru_prew.jpg</a:t>
            </a:r>
            <a:r>
              <a:rPr lang="ru-RU" sz="1400"/>
              <a:t> - шапка</a:t>
            </a:r>
          </a:p>
          <a:p>
            <a:r>
              <a:rPr lang="ru-RU" sz="1400">
                <a:hlinkClick r:id="rId10"/>
              </a:rPr>
              <a:t>http://www.sumka.su/products_pictures/varezki2_resize.JPG</a:t>
            </a:r>
            <a:r>
              <a:rPr lang="ru-RU" sz="1400"/>
              <a:t> - варежки</a:t>
            </a:r>
          </a:p>
          <a:p>
            <a:r>
              <a:rPr lang="ru-RU" sz="1400">
                <a:hlinkClick r:id="rId11"/>
              </a:rPr>
              <a:t>http://planetarium-kharkov.org/files/pictures/05_moon_meteorit_alh-81005.jpg</a:t>
            </a:r>
            <a:r>
              <a:rPr lang="ru-RU" sz="1400"/>
              <a:t> - метеорит</a:t>
            </a:r>
          </a:p>
          <a:p>
            <a:r>
              <a:rPr lang="ru-RU" sz="1400">
                <a:hlinkClick r:id="rId12"/>
              </a:rPr>
              <a:t>http://www.gifpark.ru/COSM</a:t>
            </a:r>
            <a:r>
              <a:rPr lang="ru-RU" sz="1400"/>
              <a:t>. - планеты, ракеты, дерево, цветы, насекомые, лет. тарелка</a:t>
            </a:r>
          </a:p>
          <a:p>
            <a:r>
              <a:rPr lang="ru-RU" sz="1400">
                <a:hlinkClick r:id="rId13"/>
              </a:rPr>
              <a:t>http://www.doraokna.ru/img/3.jpg</a:t>
            </a:r>
            <a:r>
              <a:rPr lang="ru-RU" sz="1400"/>
              <a:t> - окно</a:t>
            </a:r>
          </a:p>
          <a:p>
            <a:r>
              <a:rPr lang="ru-RU" sz="1400">
                <a:hlinkClick r:id="rId14"/>
              </a:rPr>
              <a:t>http://www.elephant.ru/images/toys/200/26358.jpg</a:t>
            </a:r>
            <a:r>
              <a:rPr lang="ru-RU" sz="1400"/>
              <a:t> - поросёнок</a:t>
            </a:r>
          </a:p>
          <a:p>
            <a:r>
              <a:rPr lang="ru-RU" sz="1400">
                <a:hlinkClick r:id="rId15"/>
              </a:rPr>
              <a:t>http://p-userpic.livejournal.com/81599993/12677046</a:t>
            </a:r>
            <a:r>
              <a:rPr lang="ru-RU" sz="1400"/>
              <a:t> - ёжик</a:t>
            </a:r>
          </a:p>
          <a:p>
            <a:r>
              <a:rPr lang="ru-RU" sz="1400">
                <a:hlinkClick r:id="rId16"/>
              </a:rPr>
              <a:t>http://www.moyaradost.ru/uploads/posts/1206553355_trjam.jpg</a:t>
            </a:r>
            <a:r>
              <a:rPr lang="ru-RU" sz="1400"/>
              <a:t> - медвежонок и ёжик</a:t>
            </a:r>
          </a:p>
          <a:p>
            <a:r>
              <a:rPr lang="ru-RU" sz="1400">
                <a:hlinkClick r:id="rId17"/>
              </a:rPr>
              <a:t>http://spb.hh.ru/file/718217.gif</a:t>
            </a:r>
            <a:r>
              <a:rPr lang="ru-RU" sz="1400"/>
              <a:t> - радуга</a:t>
            </a:r>
          </a:p>
          <a:p>
            <a:r>
              <a:rPr lang="ru-RU" sz="1400">
                <a:hlinkClick r:id="rId18"/>
              </a:rPr>
              <a:t>http://www.bashedu.ru/konkurs/kochergina/rus/klever.jpg</a:t>
            </a:r>
            <a:r>
              <a:rPr lang="ru-RU" sz="1400"/>
              <a:t> - клевер</a:t>
            </a:r>
          </a:p>
          <a:p>
            <a:endParaRPr lang="ru-RU" sz="1400"/>
          </a:p>
          <a:p>
            <a:endParaRPr lang="ru-RU" sz="1400"/>
          </a:p>
          <a:p>
            <a:r>
              <a:rPr lang="ru-RU" sz="1600" b="1"/>
              <a:t>Музыка:</a:t>
            </a:r>
          </a:p>
          <a:p>
            <a:r>
              <a:rPr lang="ru-RU" sz="1400">
                <a:hlinkClick r:id="rId19"/>
              </a:rPr>
              <a:t>http://www.parkov3.narod.ru/veter.htm</a:t>
            </a:r>
            <a:r>
              <a:rPr lang="ru-RU" sz="1400"/>
              <a:t> </a:t>
            </a:r>
          </a:p>
          <a:p>
            <a:r>
              <a:rPr lang="ru-RU" sz="1400">
                <a:hlinkClick r:id="rId20"/>
              </a:rPr>
              <a:t>http://detkam.e-papa.ru/mp/6/13.html</a:t>
            </a:r>
            <a:r>
              <a:rPr lang="ru-RU" sz="1400"/>
              <a:t> </a:t>
            </a:r>
          </a:p>
          <a:p>
            <a:r>
              <a:rPr lang="ru-RU" sz="1400">
                <a:hlinkClick r:id="rId21"/>
              </a:rPr>
              <a:t>http://karaoke.yarsk.info/</a:t>
            </a:r>
            <a:r>
              <a:rPr lang="ru-RU" sz="1400"/>
              <a:t> </a:t>
            </a:r>
          </a:p>
          <a:p>
            <a:r>
              <a:rPr lang="ru-RU" sz="1400">
                <a:hlinkClick r:id="rId22"/>
              </a:rPr>
              <a:t>http://www.sefon.ru/mp3/</a:t>
            </a:r>
            <a:r>
              <a:rPr lang="ru-RU" sz="1400"/>
              <a:t> 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2124075" y="260350"/>
            <a:ext cx="5616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ИСТОЧНИКИ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FF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6732588" y="549275"/>
            <a:ext cx="1584325" cy="1584325"/>
          </a:xfrm>
          <a:prstGeom prst="ellipse">
            <a:avLst/>
          </a:prstGeom>
          <a:gradFill rotWithShape="1">
            <a:gsLst>
              <a:gs pos="0">
                <a:srgbClr val="FFFF66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 rot="669196">
            <a:off x="395288" y="476250"/>
            <a:ext cx="2159000" cy="1295400"/>
          </a:xfrm>
          <a:prstGeom prst="cloudCallout">
            <a:avLst>
              <a:gd name="adj1" fmla="val -56616"/>
              <a:gd name="adj2" fmla="val -12259"/>
            </a:avLst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pic>
        <p:nvPicPr>
          <p:cNvPr id="7190" name="Picture 22" descr="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636842">
            <a:off x="-1804988" y="12700"/>
            <a:ext cx="1584326" cy="1358900"/>
          </a:xfrm>
          <a:prstGeom prst="rect">
            <a:avLst/>
          </a:prstGeom>
          <a:noFill/>
        </p:spPr>
      </p:pic>
      <p:sp>
        <p:nvSpPr>
          <p:cNvPr id="7194" name="Freeform 26" descr="Штриховой вертикальный"/>
          <p:cNvSpPr>
            <a:spLocks/>
          </p:cNvSpPr>
          <p:nvPr/>
        </p:nvSpPr>
        <p:spPr bwMode="auto">
          <a:xfrm rot="-178922">
            <a:off x="-180975" y="4332288"/>
            <a:ext cx="7489825" cy="2978150"/>
          </a:xfrm>
          <a:custGeom>
            <a:avLst/>
            <a:gdLst/>
            <a:ahLst/>
            <a:cxnLst>
              <a:cxn ang="0">
                <a:pos x="82" y="0"/>
              </a:cxn>
              <a:cxn ang="0">
                <a:pos x="202" y="24"/>
              </a:cxn>
              <a:cxn ang="0">
                <a:pos x="594" y="24"/>
              </a:cxn>
              <a:cxn ang="0">
                <a:pos x="706" y="72"/>
              </a:cxn>
              <a:cxn ang="0">
                <a:pos x="754" y="96"/>
              </a:cxn>
              <a:cxn ang="0">
                <a:pos x="762" y="120"/>
              </a:cxn>
              <a:cxn ang="0">
                <a:pos x="858" y="168"/>
              </a:cxn>
              <a:cxn ang="0">
                <a:pos x="946" y="232"/>
              </a:cxn>
              <a:cxn ang="0">
                <a:pos x="954" y="256"/>
              </a:cxn>
              <a:cxn ang="0">
                <a:pos x="978" y="264"/>
              </a:cxn>
              <a:cxn ang="0">
                <a:pos x="1050" y="304"/>
              </a:cxn>
              <a:cxn ang="0">
                <a:pos x="1162" y="424"/>
              </a:cxn>
              <a:cxn ang="0">
                <a:pos x="1170" y="448"/>
              </a:cxn>
              <a:cxn ang="0">
                <a:pos x="1194" y="480"/>
              </a:cxn>
              <a:cxn ang="0">
                <a:pos x="1242" y="608"/>
              </a:cxn>
              <a:cxn ang="0">
                <a:pos x="1450" y="616"/>
              </a:cxn>
              <a:cxn ang="0">
                <a:pos x="1530" y="672"/>
              </a:cxn>
              <a:cxn ang="0">
                <a:pos x="1602" y="736"/>
              </a:cxn>
              <a:cxn ang="0">
                <a:pos x="1658" y="744"/>
              </a:cxn>
              <a:cxn ang="0">
                <a:pos x="1754" y="776"/>
              </a:cxn>
              <a:cxn ang="0">
                <a:pos x="1834" y="808"/>
              </a:cxn>
              <a:cxn ang="0">
                <a:pos x="1978" y="904"/>
              </a:cxn>
              <a:cxn ang="0">
                <a:pos x="2186" y="1008"/>
              </a:cxn>
              <a:cxn ang="0">
                <a:pos x="2274" y="1128"/>
              </a:cxn>
              <a:cxn ang="0">
                <a:pos x="2282" y="1152"/>
              </a:cxn>
              <a:cxn ang="0">
                <a:pos x="2410" y="1264"/>
              </a:cxn>
              <a:cxn ang="0">
                <a:pos x="2482" y="1344"/>
              </a:cxn>
              <a:cxn ang="0">
                <a:pos x="2634" y="1408"/>
              </a:cxn>
              <a:cxn ang="0">
                <a:pos x="2930" y="1408"/>
              </a:cxn>
              <a:cxn ang="0">
                <a:pos x="3026" y="1448"/>
              </a:cxn>
              <a:cxn ang="0">
                <a:pos x="3202" y="1488"/>
              </a:cxn>
              <a:cxn ang="0">
                <a:pos x="2330" y="1552"/>
              </a:cxn>
              <a:cxn ang="0">
                <a:pos x="2146" y="1544"/>
              </a:cxn>
              <a:cxn ang="0">
                <a:pos x="1386" y="1536"/>
              </a:cxn>
              <a:cxn ang="0">
                <a:pos x="1162" y="1520"/>
              </a:cxn>
              <a:cxn ang="0">
                <a:pos x="418" y="1504"/>
              </a:cxn>
              <a:cxn ang="0">
                <a:pos x="106" y="1520"/>
              </a:cxn>
              <a:cxn ang="0">
                <a:pos x="74" y="1512"/>
              </a:cxn>
              <a:cxn ang="0">
                <a:pos x="66" y="696"/>
              </a:cxn>
              <a:cxn ang="0">
                <a:pos x="90" y="272"/>
              </a:cxn>
              <a:cxn ang="0">
                <a:pos x="98" y="40"/>
              </a:cxn>
              <a:cxn ang="0">
                <a:pos x="74" y="24"/>
              </a:cxn>
              <a:cxn ang="0">
                <a:pos x="82" y="0"/>
              </a:cxn>
            </a:cxnLst>
            <a:rect l="0" t="0" r="r" b="b"/>
            <a:pathLst>
              <a:path w="3295" h="1767">
                <a:moveTo>
                  <a:pt x="82" y="0"/>
                </a:moveTo>
                <a:cubicBezTo>
                  <a:pt x="121" y="13"/>
                  <a:pt x="163" y="11"/>
                  <a:pt x="202" y="24"/>
                </a:cubicBezTo>
                <a:cubicBezTo>
                  <a:pt x="377" y="18"/>
                  <a:pt x="438" y="9"/>
                  <a:pt x="594" y="24"/>
                </a:cubicBezTo>
                <a:cubicBezTo>
                  <a:pt x="634" y="28"/>
                  <a:pt x="667" y="62"/>
                  <a:pt x="706" y="72"/>
                </a:cubicBezTo>
                <a:cubicBezTo>
                  <a:pt x="721" y="82"/>
                  <a:pt x="741" y="83"/>
                  <a:pt x="754" y="96"/>
                </a:cubicBezTo>
                <a:cubicBezTo>
                  <a:pt x="760" y="102"/>
                  <a:pt x="756" y="114"/>
                  <a:pt x="762" y="120"/>
                </a:cubicBezTo>
                <a:cubicBezTo>
                  <a:pt x="772" y="130"/>
                  <a:pt x="840" y="155"/>
                  <a:pt x="858" y="168"/>
                </a:cubicBezTo>
                <a:cubicBezTo>
                  <a:pt x="887" y="189"/>
                  <a:pt x="915" y="212"/>
                  <a:pt x="946" y="232"/>
                </a:cubicBezTo>
                <a:cubicBezTo>
                  <a:pt x="949" y="240"/>
                  <a:pt x="948" y="250"/>
                  <a:pt x="954" y="256"/>
                </a:cubicBezTo>
                <a:cubicBezTo>
                  <a:pt x="960" y="262"/>
                  <a:pt x="970" y="260"/>
                  <a:pt x="978" y="264"/>
                </a:cubicBezTo>
                <a:cubicBezTo>
                  <a:pt x="1003" y="276"/>
                  <a:pt x="1026" y="291"/>
                  <a:pt x="1050" y="304"/>
                </a:cubicBezTo>
                <a:cubicBezTo>
                  <a:pt x="1101" y="332"/>
                  <a:pt x="1129" y="380"/>
                  <a:pt x="1162" y="424"/>
                </a:cubicBezTo>
                <a:cubicBezTo>
                  <a:pt x="1165" y="432"/>
                  <a:pt x="1166" y="441"/>
                  <a:pt x="1170" y="448"/>
                </a:cubicBezTo>
                <a:cubicBezTo>
                  <a:pt x="1177" y="460"/>
                  <a:pt x="1189" y="468"/>
                  <a:pt x="1194" y="480"/>
                </a:cubicBezTo>
                <a:cubicBezTo>
                  <a:pt x="1203" y="504"/>
                  <a:pt x="1202" y="602"/>
                  <a:pt x="1242" y="608"/>
                </a:cubicBezTo>
                <a:cubicBezTo>
                  <a:pt x="1311" y="617"/>
                  <a:pt x="1381" y="613"/>
                  <a:pt x="1450" y="616"/>
                </a:cubicBezTo>
                <a:cubicBezTo>
                  <a:pt x="1481" y="631"/>
                  <a:pt x="1507" y="645"/>
                  <a:pt x="1530" y="672"/>
                </a:cubicBezTo>
                <a:cubicBezTo>
                  <a:pt x="1549" y="695"/>
                  <a:pt x="1571" y="727"/>
                  <a:pt x="1602" y="736"/>
                </a:cubicBezTo>
                <a:cubicBezTo>
                  <a:pt x="1620" y="741"/>
                  <a:pt x="1639" y="741"/>
                  <a:pt x="1658" y="744"/>
                </a:cubicBezTo>
                <a:cubicBezTo>
                  <a:pt x="1692" y="766"/>
                  <a:pt x="1713" y="769"/>
                  <a:pt x="1754" y="776"/>
                </a:cubicBezTo>
                <a:cubicBezTo>
                  <a:pt x="1781" y="787"/>
                  <a:pt x="1807" y="797"/>
                  <a:pt x="1834" y="808"/>
                </a:cubicBezTo>
                <a:cubicBezTo>
                  <a:pt x="1888" y="829"/>
                  <a:pt x="1924" y="882"/>
                  <a:pt x="1978" y="904"/>
                </a:cubicBezTo>
                <a:cubicBezTo>
                  <a:pt x="2046" y="931"/>
                  <a:pt x="2134" y="951"/>
                  <a:pt x="2186" y="1008"/>
                </a:cubicBezTo>
                <a:cubicBezTo>
                  <a:pt x="2186" y="1008"/>
                  <a:pt x="2268" y="1110"/>
                  <a:pt x="2274" y="1128"/>
                </a:cubicBezTo>
                <a:cubicBezTo>
                  <a:pt x="2277" y="1136"/>
                  <a:pt x="2277" y="1145"/>
                  <a:pt x="2282" y="1152"/>
                </a:cubicBezTo>
                <a:cubicBezTo>
                  <a:pt x="2322" y="1201"/>
                  <a:pt x="2363" y="1225"/>
                  <a:pt x="2410" y="1264"/>
                </a:cubicBezTo>
                <a:cubicBezTo>
                  <a:pt x="2438" y="1287"/>
                  <a:pt x="2452" y="1323"/>
                  <a:pt x="2482" y="1344"/>
                </a:cubicBezTo>
                <a:cubicBezTo>
                  <a:pt x="2525" y="1375"/>
                  <a:pt x="2586" y="1384"/>
                  <a:pt x="2634" y="1408"/>
                </a:cubicBezTo>
                <a:cubicBezTo>
                  <a:pt x="2759" y="1398"/>
                  <a:pt x="2777" y="1392"/>
                  <a:pt x="2930" y="1408"/>
                </a:cubicBezTo>
                <a:cubicBezTo>
                  <a:pt x="2960" y="1411"/>
                  <a:pt x="2994" y="1442"/>
                  <a:pt x="3026" y="1448"/>
                </a:cubicBezTo>
                <a:cubicBezTo>
                  <a:pt x="3103" y="1487"/>
                  <a:pt x="3081" y="1480"/>
                  <a:pt x="3202" y="1488"/>
                </a:cubicBezTo>
                <a:cubicBezTo>
                  <a:pt x="3295" y="1767"/>
                  <a:pt x="2444" y="1553"/>
                  <a:pt x="2330" y="1552"/>
                </a:cubicBezTo>
                <a:cubicBezTo>
                  <a:pt x="2266" y="1541"/>
                  <a:pt x="2210" y="1535"/>
                  <a:pt x="2146" y="1544"/>
                </a:cubicBezTo>
                <a:cubicBezTo>
                  <a:pt x="1834" y="1534"/>
                  <a:pt x="1755" y="1530"/>
                  <a:pt x="1386" y="1536"/>
                </a:cubicBezTo>
                <a:cubicBezTo>
                  <a:pt x="1323" y="1578"/>
                  <a:pt x="1232" y="1522"/>
                  <a:pt x="1162" y="1520"/>
                </a:cubicBezTo>
                <a:cubicBezTo>
                  <a:pt x="914" y="1512"/>
                  <a:pt x="666" y="1509"/>
                  <a:pt x="418" y="1504"/>
                </a:cubicBezTo>
                <a:cubicBezTo>
                  <a:pt x="329" y="1445"/>
                  <a:pt x="193" y="1462"/>
                  <a:pt x="106" y="1520"/>
                </a:cubicBezTo>
                <a:cubicBezTo>
                  <a:pt x="95" y="1517"/>
                  <a:pt x="76" y="1523"/>
                  <a:pt x="74" y="1512"/>
                </a:cubicBezTo>
                <a:cubicBezTo>
                  <a:pt x="59" y="1414"/>
                  <a:pt x="0" y="498"/>
                  <a:pt x="66" y="696"/>
                </a:cubicBezTo>
                <a:cubicBezTo>
                  <a:pt x="111" y="560"/>
                  <a:pt x="45" y="408"/>
                  <a:pt x="90" y="272"/>
                </a:cubicBezTo>
                <a:cubicBezTo>
                  <a:pt x="94" y="212"/>
                  <a:pt x="117" y="102"/>
                  <a:pt x="98" y="40"/>
                </a:cubicBezTo>
                <a:cubicBezTo>
                  <a:pt x="95" y="31"/>
                  <a:pt x="82" y="29"/>
                  <a:pt x="74" y="24"/>
                </a:cubicBezTo>
                <a:cubicBezTo>
                  <a:pt x="77" y="16"/>
                  <a:pt x="82" y="0"/>
                  <a:pt x="82" y="0"/>
                </a:cubicBezTo>
                <a:close/>
              </a:path>
            </a:pathLst>
          </a:custGeom>
          <a:pattFill prst="dashVert">
            <a:fgClr>
              <a:srgbClr val="009900"/>
            </a:fgClr>
            <a:bgClr>
              <a:srgbClr val="33CC33"/>
            </a:bgClr>
          </a:patt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7195" name="Picture 27" descr="3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/>
          </a:blip>
          <a:srcRect l="55405" r="6810"/>
          <a:stretch>
            <a:fillRect/>
          </a:stretch>
        </p:blipFill>
        <p:spPr bwMode="auto">
          <a:xfrm>
            <a:off x="2339975" y="5589588"/>
            <a:ext cx="1295400" cy="1144587"/>
          </a:xfrm>
          <a:prstGeom prst="rect">
            <a:avLst/>
          </a:prstGeom>
          <a:noFill/>
        </p:spPr>
      </p:pic>
      <p:pic>
        <p:nvPicPr>
          <p:cNvPr id="7196" name="Picture 28" descr="3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/>
          </a:blip>
          <a:srcRect l="55405" r="6810"/>
          <a:stretch>
            <a:fillRect/>
          </a:stretch>
        </p:blipFill>
        <p:spPr bwMode="auto">
          <a:xfrm rot="1490066">
            <a:off x="4003675" y="5670550"/>
            <a:ext cx="1079500" cy="954088"/>
          </a:xfrm>
          <a:prstGeom prst="rect">
            <a:avLst/>
          </a:prstGeom>
          <a:noFill/>
        </p:spPr>
      </p:pic>
      <p:sp>
        <p:nvSpPr>
          <p:cNvPr id="7198" name="Rectangle 30"/>
          <p:cNvSpPr>
            <a:spLocks noChangeArrowheads="1"/>
          </p:cNvSpPr>
          <p:nvPr/>
        </p:nvSpPr>
        <p:spPr bwMode="auto">
          <a:xfrm rot="-1562800">
            <a:off x="5740400" y="1984375"/>
            <a:ext cx="1152525" cy="714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99" name="Rectangle 31"/>
          <p:cNvSpPr>
            <a:spLocks noChangeArrowheads="1"/>
          </p:cNvSpPr>
          <p:nvPr/>
        </p:nvSpPr>
        <p:spPr bwMode="auto">
          <a:xfrm rot="-377981">
            <a:off x="4791075" y="1555750"/>
            <a:ext cx="1939925" cy="11588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200" name="Rectangle 32"/>
          <p:cNvSpPr>
            <a:spLocks noChangeArrowheads="1"/>
          </p:cNvSpPr>
          <p:nvPr/>
        </p:nvSpPr>
        <p:spPr bwMode="auto">
          <a:xfrm rot="466734">
            <a:off x="5573713" y="1123950"/>
            <a:ext cx="1152525" cy="714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203" name="Rectangle 35"/>
          <p:cNvSpPr>
            <a:spLocks noChangeArrowheads="1"/>
          </p:cNvSpPr>
          <p:nvPr/>
        </p:nvSpPr>
        <p:spPr bwMode="auto">
          <a:xfrm rot="1130946">
            <a:off x="4862513" y="595313"/>
            <a:ext cx="1951037" cy="11747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204" name="Rectangle 36"/>
          <p:cNvSpPr>
            <a:spLocks noChangeArrowheads="1"/>
          </p:cNvSpPr>
          <p:nvPr/>
        </p:nvSpPr>
        <p:spPr bwMode="auto">
          <a:xfrm rot="-2526955">
            <a:off x="5297488" y="2532063"/>
            <a:ext cx="1893887" cy="13652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205" name="Rectangle 37"/>
          <p:cNvSpPr>
            <a:spLocks noChangeArrowheads="1"/>
          </p:cNvSpPr>
          <p:nvPr/>
        </p:nvSpPr>
        <p:spPr bwMode="auto">
          <a:xfrm rot="-3416466">
            <a:off x="6330156" y="2548732"/>
            <a:ext cx="1152525" cy="714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206" name="Rectangle 38"/>
          <p:cNvSpPr>
            <a:spLocks noChangeArrowheads="1"/>
          </p:cNvSpPr>
          <p:nvPr/>
        </p:nvSpPr>
        <p:spPr bwMode="auto">
          <a:xfrm rot="-4767063">
            <a:off x="6263482" y="3023393"/>
            <a:ext cx="1943100" cy="14446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207" name="Rectangle 39"/>
          <p:cNvSpPr>
            <a:spLocks noChangeArrowheads="1"/>
          </p:cNvSpPr>
          <p:nvPr/>
        </p:nvSpPr>
        <p:spPr bwMode="auto">
          <a:xfrm rot="-5660716">
            <a:off x="7198519" y="2670969"/>
            <a:ext cx="1152525" cy="71437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7208" name="Picture 40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лето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250" y="6237288"/>
            <a:ext cx="304800" cy="304800"/>
          </a:xfrm>
          <a:prstGeom prst="rect">
            <a:avLst/>
          </a:prstGeom>
          <a:noFill/>
        </p:spPr>
      </p:pic>
      <p:pic>
        <p:nvPicPr>
          <p:cNvPr id="7210" name="Picture 42" descr="tree23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52413" y="2420938"/>
            <a:ext cx="1595438" cy="2592387"/>
          </a:xfrm>
          <a:prstGeom prst="rect">
            <a:avLst/>
          </a:prstGeom>
          <a:noFill/>
        </p:spPr>
      </p:pic>
      <p:pic>
        <p:nvPicPr>
          <p:cNvPr id="7209" name="Picture 41" descr="tree23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3213100"/>
            <a:ext cx="1595437" cy="1681163"/>
          </a:xfrm>
          <a:prstGeom prst="rect">
            <a:avLst/>
          </a:prstGeom>
          <a:noFill/>
        </p:spPr>
      </p:pic>
      <p:pic>
        <p:nvPicPr>
          <p:cNvPr id="7211" name="Picture 43" descr="tree23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6013" y="3933825"/>
            <a:ext cx="1049337" cy="1104900"/>
          </a:xfrm>
          <a:prstGeom prst="rect">
            <a:avLst/>
          </a:prstGeom>
          <a:noFill/>
        </p:spPr>
      </p:pic>
      <p:pic>
        <p:nvPicPr>
          <p:cNvPr id="7213" name="Picture 45" descr="kalendula_kopija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96" r="11684"/>
          <a:stretch>
            <a:fillRect/>
          </a:stretch>
        </p:blipFill>
        <p:spPr bwMode="auto">
          <a:xfrm>
            <a:off x="395288" y="5230813"/>
            <a:ext cx="720725" cy="720725"/>
          </a:xfrm>
          <a:prstGeom prst="rect">
            <a:avLst/>
          </a:prstGeom>
          <a:noFill/>
        </p:spPr>
      </p:pic>
      <p:pic>
        <p:nvPicPr>
          <p:cNvPr id="7214" name="Picture 46" descr="kalendula_kopij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96" r="11684"/>
          <a:stretch>
            <a:fillRect/>
          </a:stretch>
        </p:blipFill>
        <p:spPr bwMode="auto">
          <a:xfrm>
            <a:off x="1403350" y="5919788"/>
            <a:ext cx="938213" cy="938212"/>
          </a:xfrm>
          <a:prstGeom prst="rect">
            <a:avLst/>
          </a:prstGeom>
          <a:noFill/>
        </p:spPr>
      </p:pic>
      <p:pic>
        <p:nvPicPr>
          <p:cNvPr id="7215" name="Picture 47" descr="kalendula_kopija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96" r="11684"/>
          <a:stretch>
            <a:fillRect/>
          </a:stretch>
        </p:blipFill>
        <p:spPr bwMode="auto">
          <a:xfrm>
            <a:off x="3059113" y="6021388"/>
            <a:ext cx="647700" cy="647700"/>
          </a:xfrm>
          <a:prstGeom prst="rect">
            <a:avLst/>
          </a:prstGeom>
          <a:noFill/>
        </p:spPr>
      </p:pic>
      <p:pic>
        <p:nvPicPr>
          <p:cNvPr id="7216" name="Picture 48" descr="kalendula_kopija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96" r="11684"/>
          <a:stretch>
            <a:fillRect/>
          </a:stretch>
        </p:blipFill>
        <p:spPr bwMode="auto">
          <a:xfrm>
            <a:off x="4643438" y="6281738"/>
            <a:ext cx="576262" cy="576262"/>
          </a:xfrm>
          <a:prstGeom prst="rect">
            <a:avLst/>
          </a:prstGeom>
          <a:noFill/>
        </p:spPr>
      </p:pic>
      <p:pic>
        <p:nvPicPr>
          <p:cNvPr id="7217" name="Picture 49" descr="kalendula_kopija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96" r="11684"/>
          <a:stretch>
            <a:fillRect/>
          </a:stretch>
        </p:blipFill>
        <p:spPr bwMode="auto">
          <a:xfrm>
            <a:off x="1763713" y="4868863"/>
            <a:ext cx="576262" cy="576262"/>
          </a:xfrm>
          <a:prstGeom prst="rect">
            <a:avLst/>
          </a:prstGeom>
          <a:noFill/>
        </p:spPr>
      </p:pic>
      <p:pic>
        <p:nvPicPr>
          <p:cNvPr id="7188" name="Picture 20" descr="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3429256">
            <a:off x="9330531" y="3639344"/>
            <a:ext cx="1544638" cy="1123950"/>
          </a:xfrm>
          <a:prstGeom prst="rect">
            <a:avLst/>
          </a:prstGeom>
          <a:noFill/>
        </p:spPr>
      </p:pic>
      <p:pic>
        <p:nvPicPr>
          <p:cNvPr id="7186" name="Picture 18" descr="3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/>
          </a:blip>
          <a:srcRect l="55405" r="6810"/>
          <a:stretch>
            <a:fillRect/>
          </a:stretch>
        </p:blipFill>
        <p:spPr bwMode="auto">
          <a:xfrm>
            <a:off x="900113" y="4797425"/>
            <a:ext cx="1655762" cy="1463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10" presetClass="entr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52" presetID="10" presetClass="entr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0" presetClass="entr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000"/>
                            </p:stCondLst>
                            <p:childTnLst>
                              <p:par>
                                <p:cTn id="60" presetID="10" presetClass="entr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0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150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2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3000"/>
                            </p:stCondLst>
                            <p:childTnLst>
                              <p:par>
                                <p:cTn id="84" presetID="37" presetClass="path" presetSubtype="0" repeatCount="2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85 -0.05232 L -0.02309 0.0868 C 0.00018 0.11759 0.03525 0.13657 0.07153 0.13657 C 0.11303 0.13657 0.14619 0.11759 0.1698 0.0868 L 0.28143 -0.05232 " pathEditMode="relative" rAng="0" ptsTypes="FffFF">
                                      <p:cBhvr>
                                        <p:cTn id="85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7000"/>
                            </p:stCondLst>
                            <p:childTnLst>
                              <p:par>
                                <p:cTn id="8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1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-0.07199 L 0.0184 -0.10718 C 0.03368 -0.12315 0.06823 -0.11505 0.08125 -0.0926 L 0.11024 -0.04283 " pathEditMode="relative" rAng="3132363" ptsTypes="FfFF">
                                      <p:cBhvr>
                                        <p:cTn id="122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1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-0.07199 L 0.0184 -0.10718 C 0.03368 -0.12315 0.06823 -0.11505 0.08125 -0.0926 L 0.11024 -0.04283 " pathEditMode="relative" rAng="3132363" ptsTypes="FfFF">
                                      <p:cBhvr>
                                        <p:cTn id="14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44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0046 L 0.02604 -0.07824 C 0.03819 -0.11319 0.0875 -0.1338 0.11719 -0.1162 L 0.18264 -0.07708 " pathEditMode="relative" rAng="1452706" ptsTypes="FfFF">
                                      <p:cBhvr>
                                        <p:cTn id="145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81 -0.07731 L 0.32691 -0.07523 " pathEditMode="relative" rAng="0" ptsTypes="AA">
                                      <p:cBhvr>
                                        <p:cTn id="148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50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691 -0.07523 L 0.4165 -0.20231 C 0.45729 -0.26041 0.62743 -0.17453 0.729 -0.04606 L 0.95625 0.23982 " pathEditMode="relative" rAng="2604517" ptsTypes="FfFF">
                                      <p:cBhvr>
                                        <p:cTn id="151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" y="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2500"/>
                            </p:stCondLst>
                            <p:childTnLst>
                              <p:par>
                                <p:cTn id="1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07 -0.04306 L 0.19219 0.03426 " pathEditMode="relative" rAng="0" ptsTypes="AA">
                                      <p:cBhvr>
                                        <p:cTn id="15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3000"/>
                            </p:stCondLst>
                            <p:childTnLst>
                              <p:par>
                                <p:cTn id="156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57 -0.01783 C 0.08507 0.01458 0.07013 0.06203 0.09948 0.08912 C 0.1401 0.12939 0.21753 -0.00209 0.26666 0.0456 C 0.31059 0.08935 0.22257 0.18379 0.2651 0.22453 C 0.30954 0.26805 0.33264 0.15972 0.38003 0.20601 C 0.42291 0.24745 0.36753 0.2824 0.40538 0.31875 C 0.44184 0.35486 0.44757 0.29259 0.48038 0.325 C 0.49948 0.34328 0.49427 0.35694 0.49079 0.36782 " pathEditMode="relative" rAng="2181646" ptsTypes="ffffffff">
                                      <p:cBhvr>
                                        <p:cTn id="157" dur="2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" y="194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63" presetID="7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3 0.00278 L -0.91979 0.00278 L -0.91979 -0.43866 L -0.25833 -0.43866 L -0.25833 0.00278 Z " pathEditMode="relative" rAng="10800000" ptsTypes="FFFFF">
                                      <p:cBhvr>
                                        <p:cTn id="164" dur="3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" y="-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6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30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30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08"/>
                </p:tgtEl>
              </p:cMediaNode>
            </p:audio>
          </p:childTnLst>
        </p:cTn>
      </p:par>
    </p:tnLst>
    <p:bldLst>
      <p:bldP spid="7179" grpId="0" animBg="1"/>
      <p:bldP spid="7179" grpId="1" animBg="1"/>
      <p:bldP spid="7183" grpId="0" animBg="1"/>
      <p:bldP spid="7198" grpId="0" animBg="1"/>
      <p:bldP spid="7198" grpId="1" animBg="1"/>
      <p:bldP spid="7199" grpId="0" animBg="1"/>
      <p:bldP spid="7200" grpId="0" animBg="1"/>
      <p:bldP spid="7200" grpId="1" animBg="1"/>
      <p:bldP spid="7203" grpId="0" animBg="1"/>
      <p:bldP spid="7204" grpId="0" animBg="1"/>
      <p:bldP spid="7205" grpId="0" animBg="1"/>
      <p:bldP spid="7205" grpId="1" animBg="1"/>
      <p:bldP spid="7206" grpId="0" animBg="1"/>
      <p:bldP spid="7207" grpId="0" animBg="1"/>
      <p:bldP spid="720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100000">
              <a:srgbClr val="00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" name="Rectangle 30" descr="Горизонтальный кирпич"/>
          <p:cNvSpPr>
            <a:spLocks noChangeArrowheads="1"/>
          </p:cNvSpPr>
          <p:nvPr/>
        </p:nvSpPr>
        <p:spPr bwMode="auto">
          <a:xfrm>
            <a:off x="1908175" y="4221163"/>
            <a:ext cx="5183188" cy="1366837"/>
          </a:xfrm>
          <a:prstGeom prst="rect">
            <a:avLst/>
          </a:prstGeom>
          <a:pattFill prst="horzBrick">
            <a:fgClr>
              <a:schemeClr val="tx2"/>
            </a:fgClr>
            <a:bgClr>
              <a:srgbClr val="FF9999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20" name="AutoShape 28" descr="Сферы"/>
          <p:cNvSpPr>
            <a:spLocks noChangeArrowheads="1"/>
          </p:cNvSpPr>
          <p:nvPr/>
        </p:nvSpPr>
        <p:spPr bwMode="auto">
          <a:xfrm rot="10800000">
            <a:off x="1692275" y="981075"/>
            <a:ext cx="5616575" cy="1223963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pattFill prst="sphere">
            <a:fgClr>
              <a:srgbClr val="808080"/>
            </a:fgClr>
            <a:bgClr>
              <a:srgbClr val="3B3B3B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21" name="Rectangle 29" descr="Горизонтальный кирпич"/>
          <p:cNvSpPr>
            <a:spLocks noChangeArrowheads="1"/>
          </p:cNvSpPr>
          <p:nvPr/>
        </p:nvSpPr>
        <p:spPr bwMode="auto">
          <a:xfrm>
            <a:off x="1908175" y="2205038"/>
            <a:ext cx="5184775" cy="863600"/>
          </a:xfrm>
          <a:prstGeom prst="rect">
            <a:avLst/>
          </a:prstGeom>
          <a:pattFill prst="horzBrick">
            <a:fgClr>
              <a:schemeClr val="tx2"/>
            </a:fgClr>
            <a:bgClr>
              <a:srgbClr val="FF9999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24" name="Rectangle 32" descr="Горизонтальный кирпич"/>
          <p:cNvSpPr>
            <a:spLocks noChangeArrowheads="1"/>
          </p:cNvSpPr>
          <p:nvPr/>
        </p:nvSpPr>
        <p:spPr bwMode="auto">
          <a:xfrm>
            <a:off x="1908175" y="3068638"/>
            <a:ext cx="719138" cy="1152525"/>
          </a:xfrm>
          <a:prstGeom prst="rect">
            <a:avLst/>
          </a:prstGeom>
          <a:pattFill prst="horzBrick">
            <a:fgClr>
              <a:schemeClr val="tx2"/>
            </a:fgClr>
            <a:bgClr>
              <a:srgbClr val="FF9999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25" name="Rectangle 33" descr="Горизонтальный кирпич"/>
          <p:cNvSpPr>
            <a:spLocks noChangeArrowheads="1"/>
          </p:cNvSpPr>
          <p:nvPr/>
        </p:nvSpPr>
        <p:spPr bwMode="auto">
          <a:xfrm rot="16200000">
            <a:off x="6156325" y="3284538"/>
            <a:ext cx="1152525" cy="720725"/>
          </a:xfrm>
          <a:prstGeom prst="rect">
            <a:avLst/>
          </a:prstGeom>
          <a:pattFill prst="horzBrick">
            <a:fgClr>
              <a:schemeClr val="tx2"/>
            </a:fgClr>
            <a:bgClr>
              <a:srgbClr val="FF9999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8203" name="Picture 11" descr="3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2627313" y="3068638"/>
            <a:ext cx="1585912" cy="1174750"/>
          </a:xfrm>
          <a:prstGeom prst="rect">
            <a:avLst/>
          </a:prstGeom>
          <a:noFill/>
        </p:spPr>
      </p:pic>
      <p:pic>
        <p:nvPicPr>
          <p:cNvPr id="8226" name="Picture 34" descr="3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4787900" y="3068638"/>
            <a:ext cx="1584325" cy="1173162"/>
          </a:xfrm>
          <a:prstGeom prst="rect">
            <a:avLst/>
          </a:prstGeom>
          <a:noFill/>
        </p:spPr>
      </p:pic>
      <p:sp>
        <p:nvSpPr>
          <p:cNvPr id="8227" name="Rectangle 35" descr="Горизонтальный кирпич"/>
          <p:cNvSpPr>
            <a:spLocks noChangeArrowheads="1"/>
          </p:cNvSpPr>
          <p:nvPr/>
        </p:nvSpPr>
        <p:spPr bwMode="auto">
          <a:xfrm>
            <a:off x="4211638" y="3068638"/>
            <a:ext cx="576262" cy="1152525"/>
          </a:xfrm>
          <a:prstGeom prst="rect">
            <a:avLst/>
          </a:prstGeom>
          <a:pattFill prst="horzBrick">
            <a:fgClr>
              <a:schemeClr val="tx2"/>
            </a:fgClr>
            <a:bgClr>
              <a:srgbClr val="FF9999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28" name="Rectangle 36" descr="Горизонтальный кирпич"/>
          <p:cNvSpPr>
            <a:spLocks noChangeArrowheads="1"/>
          </p:cNvSpPr>
          <p:nvPr/>
        </p:nvSpPr>
        <p:spPr bwMode="auto">
          <a:xfrm>
            <a:off x="3276600" y="620713"/>
            <a:ext cx="360363" cy="647700"/>
          </a:xfrm>
          <a:prstGeom prst="rect">
            <a:avLst/>
          </a:prstGeom>
          <a:pattFill prst="horzBrick">
            <a:fgClr>
              <a:srgbClr val="333333"/>
            </a:fgClr>
            <a:bgClr>
              <a:srgbClr val="CC0000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31" name="Rectangle 39"/>
          <p:cNvSpPr>
            <a:spLocks noChangeArrowheads="1"/>
          </p:cNvSpPr>
          <p:nvPr/>
        </p:nvSpPr>
        <p:spPr bwMode="auto">
          <a:xfrm rot="16200000">
            <a:off x="-73024" y="4760912"/>
            <a:ext cx="863600" cy="3587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32" name="Rectangle 40"/>
          <p:cNvSpPr>
            <a:spLocks noChangeArrowheads="1"/>
          </p:cNvSpPr>
          <p:nvPr/>
        </p:nvSpPr>
        <p:spPr bwMode="auto">
          <a:xfrm rot="16200000">
            <a:off x="-73024" y="3465512"/>
            <a:ext cx="863600" cy="3587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33" name="Rectangle 41"/>
          <p:cNvSpPr>
            <a:spLocks noChangeArrowheads="1"/>
          </p:cNvSpPr>
          <p:nvPr/>
        </p:nvSpPr>
        <p:spPr bwMode="auto">
          <a:xfrm rot="16200000">
            <a:off x="-73024" y="2168525"/>
            <a:ext cx="863600" cy="3587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34" name="Rectangle 42"/>
          <p:cNvSpPr>
            <a:spLocks noChangeArrowheads="1"/>
          </p:cNvSpPr>
          <p:nvPr/>
        </p:nvSpPr>
        <p:spPr bwMode="auto">
          <a:xfrm rot="16200000">
            <a:off x="-73024" y="944562"/>
            <a:ext cx="863600" cy="3587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35" name="Rectangle 43"/>
          <p:cNvSpPr>
            <a:spLocks noChangeArrowheads="1"/>
          </p:cNvSpPr>
          <p:nvPr/>
        </p:nvSpPr>
        <p:spPr bwMode="auto">
          <a:xfrm>
            <a:off x="179388" y="188913"/>
            <a:ext cx="863600" cy="3587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36" name="Rectangle 44"/>
          <p:cNvSpPr>
            <a:spLocks noChangeArrowheads="1"/>
          </p:cNvSpPr>
          <p:nvPr/>
        </p:nvSpPr>
        <p:spPr bwMode="auto">
          <a:xfrm>
            <a:off x="1547813" y="188913"/>
            <a:ext cx="863600" cy="3587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37" name="Rectangle 45"/>
          <p:cNvSpPr>
            <a:spLocks noChangeArrowheads="1"/>
          </p:cNvSpPr>
          <p:nvPr/>
        </p:nvSpPr>
        <p:spPr bwMode="auto">
          <a:xfrm>
            <a:off x="2843213" y="188913"/>
            <a:ext cx="863600" cy="3587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38" name="Rectangle 46"/>
          <p:cNvSpPr>
            <a:spLocks noChangeArrowheads="1"/>
          </p:cNvSpPr>
          <p:nvPr/>
        </p:nvSpPr>
        <p:spPr bwMode="auto">
          <a:xfrm>
            <a:off x="4140200" y="188913"/>
            <a:ext cx="863600" cy="3587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39" name="Rectangle 47"/>
          <p:cNvSpPr>
            <a:spLocks noChangeArrowheads="1"/>
          </p:cNvSpPr>
          <p:nvPr/>
        </p:nvSpPr>
        <p:spPr bwMode="auto">
          <a:xfrm>
            <a:off x="5580063" y="188913"/>
            <a:ext cx="863600" cy="3587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40" name="Rectangle 48"/>
          <p:cNvSpPr>
            <a:spLocks noChangeArrowheads="1"/>
          </p:cNvSpPr>
          <p:nvPr/>
        </p:nvSpPr>
        <p:spPr bwMode="auto">
          <a:xfrm>
            <a:off x="6877050" y="188913"/>
            <a:ext cx="863600" cy="3587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41" name="Rectangle 49"/>
          <p:cNvSpPr>
            <a:spLocks noChangeArrowheads="1"/>
          </p:cNvSpPr>
          <p:nvPr/>
        </p:nvSpPr>
        <p:spPr bwMode="auto">
          <a:xfrm>
            <a:off x="8101013" y="188913"/>
            <a:ext cx="863600" cy="3587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42" name="Rectangle 50"/>
          <p:cNvSpPr>
            <a:spLocks noChangeArrowheads="1"/>
          </p:cNvSpPr>
          <p:nvPr/>
        </p:nvSpPr>
        <p:spPr bwMode="auto">
          <a:xfrm rot="5400000">
            <a:off x="8351838" y="944562"/>
            <a:ext cx="863600" cy="3587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43" name="Rectangle 51"/>
          <p:cNvSpPr>
            <a:spLocks noChangeArrowheads="1"/>
          </p:cNvSpPr>
          <p:nvPr/>
        </p:nvSpPr>
        <p:spPr bwMode="auto">
          <a:xfrm rot="5400000">
            <a:off x="8351838" y="2168525"/>
            <a:ext cx="863600" cy="3587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44" name="Rectangle 52"/>
          <p:cNvSpPr>
            <a:spLocks noChangeArrowheads="1"/>
          </p:cNvSpPr>
          <p:nvPr/>
        </p:nvSpPr>
        <p:spPr bwMode="auto">
          <a:xfrm rot="5400000">
            <a:off x="8351838" y="3394075"/>
            <a:ext cx="863600" cy="3587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45" name="Rectangle 53"/>
          <p:cNvSpPr>
            <a:spLocks noChangeArrowheads="1"/>
          </p:cNvSpPr>
          <p:nvPr/>
        </p:nvSpPr>
        <p:spPr bwMode="auto">
          <a:xfrm rot="5400000">
            <a:off x="8351838" y="4689475"/>
            <a:ext cx="863600" cy="3587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46" name="Rectangle 54"/>
          <p:cNvSpPr>
            <a:spLocks noChangeArrowheads="1"/>
          </p:cNvSpPr>
          <p:nvPr/>
        </p:nvSpPr>
        <p:spPr bwMode="auto">
          <a:xfrm rot="5400000">
            <a:off x="8351838" y="5986462"/>
            <a:ext cx="863600" cy="3587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8248" name="Picture 56" descr="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5229225"/>
            <a:ext cx="942975" cy="901700"/>
          </a:xfrm>
          <a:prstGeom prst="rect">
            <a:avLst/>
          </a:prstGeom>
          <a:noFill/>
        </p:spPr>
      </p:pic>
      <p:pic>
        <p:nvPicPr>
          <p:cNvPr id="8250" name="Picture 58" descr="1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99669">
            <a:off x="5364163" y="5157788"/>
            <a:ext cx="1047750" cy="962025"/>
          </a:xfrm>
          <a:prstGeom prst="rect">
            <a:avLst/>
          </a:prstGeom>
          <a:noFill/>
        </p:spPr>
      </p:pic>
      <p:pic>
        <p:nvPicPr>
          <p:cNvPr id="8251" name="Picture 59" descr="1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625370">
            <a:off x="2484438" y="5157788"/>
            <a:ext cx="1047750" cy="962025"/>
          </a:xfrm>
          <a:prstGeom prst="rect">
            <a:avLst/>
          </a:prstGeom>
          <a:noFill/>
        </p:spPr>
      </p:pic>
      <p:pic>
        <p:nvPicPr>
          <p:cNvPr id="8257" name="Picture 6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поросёнок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550" y="6308725"/>
            <a:ext cx="304800" cy="304800"/>
          </a:xfrm>
          <a:prstGeom prst="rect">
            <a:avLst/>
          </a:prstGeom>
          <a:noFill/>
        </p:spPr>
      </p:pic>
      <p:pic>
        <p:nvPicPr>
          <p:cNvPr id="8247" name="Picture 55" descr="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5373688"/>
            <a:ext cx="865188" cy="687387"/>
          </a:xfrm>
          <a:prstGeom prst="rect">
            <a:avLst/>
          </a:prstGeom>
          <a:noFill/>
        </p:spPr>
      </p:pic>
      <p:pic>
        <p:nvPicPr>
          <p:cNvPr id="8249" name="Picture 57" descr="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804025" y="5373688"/>
            <a:ext cx="719138" cy="687387"/>
          </a:xfrm>
          <a:prstGeom prst="rect">
            <a:avLst/>
          </a:prstGeom>
          <a:noFill/>
        </p:spPr>
      </p:pic>
      <p:pic>
        <p:nvPicPr>
          <p:cNvPr id="8255" name="Picture 63" descr="2635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4581525"/>
            <a:ext cx="1198562" cy="2049463"/>
          </a:xfrm>
          <a:prstGeom prst="rect">
            <a:avLst/>
          </a:prstGeom>
          <a:noFill/>
        </p:spPr>
      </p:pic>
      <p:sp>
        <p:nvSpPr>
          <p:cNvPr id="8230" name="Rectangle 38"/>
          <p:cNvSpPr>
            <a:spLocks noChangeArrowheads="1"/>
          </p:cNvSpPr>
          <p:nvPr/>
        </p:nvSpPr>
        <p:spPr bwMode="auto">
          <a:xfrm rot="10800000">
            <a:off x="755650" y="5229225"/>
            <a:ext cx="863600" cy="3587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8258" name="Picture 66" descr="2635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rcRect t="-3563" r="21986" b="71883"/>
          <a:stretch>
            <a:fillRect/>
          </a:stretch>
        </p:blipFill>
        <p:spPr bwMode="auto">
          <a:xfrm>
            <a:off x="2555875" y="3500438"/>
            <a:ext cx="863600" cy="649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4 0.00811 L 0.75903 0.01621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8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" y="4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0.76389 -0.0051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8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8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8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8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8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8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8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8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8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8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9500"/>
                            </p:stCondLst>
                            <p:childTnLst>
                              <p:par>
                                <p:cTn id="1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5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8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9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20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20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9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20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20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0500"/>
                            </p:stCondLst>
                            <p:childTnLst>
                              <p:par>
                                <p:cTn id="20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20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20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2500"/>
                            </p:stCondLst>
                            <p:childTnLst>
                              <p:par>
                                <p:cTn id="20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20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20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4500"/>
                            </p:stCondLst>
                            <p:childTnLst>
                              <p:par>
                                <p:cTn id="2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650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8" presetClass="path" presetSubtype="0" repeatCount="3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0.25781 -1.48148E-6 L 0.325 0.17338 L -0.06077 0.17338 L 3.61111E-6 -1.48148E-6 Z " pathEditMode="relative" rAng="0" ptsTypes="FFFFF">
                                      <p:cBhvr>
                                        <p:cTn id="233" dur="20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" y="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2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43500"/>
                            </p:stCondLst>
                            <p:childTnLst>
                              <p:par>
                                <p:cTn id="240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24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46500"/>
                            </p:stCondLst>
                            <p:childTnLst>
                              <p:par>
                                <p:cTn id="249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495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15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8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250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3500"/>
                            </p:stCondLst>
                            <p:childTnLst>
                              <p:par>
                                <p:cTn id="2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903 0.01621 C 0.69653 0.04561 0.6342 0.07524 0.50972 0.08519 C 0.38524 0.09537 0.0908 0.11505 0.01268 0.07709 C -0.06545 0.03982 -0.01232 -0.05 0.04115 -0.13888 " pathEditMode="relative" rAng="0" ptsTypes="aaaA">
                                      <p:cBhvr>
                                        <p:cTn id="274" dur="3000" fill="hold"/>
                                        <p:tgtEl>
                                          <p:spTgt spid="8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" y="-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6500"/>
                            </p:stCondLst>
                            <p:childTnLst>
                              <p:par>
                                <p:cTn id="2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8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8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8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57"/>
                </p:tgtEl>
              </p:cMediaNode>
            </p:audio>
          </p:childTnLst>
        </p:cTn>
      </p:par>
    </p:tnLst>
    <p:bldLst>
      <p:bldP spid="8222" grpId="0" animBg="1"/>
      <p:bldP spid="8220" grpId="0" animBg="1"/>
      <p:bldP spid="8221" grpId="0" animBg="1"/>
      <p:bldP spid="8224" grpId="0" animBg="1"/>
      <p:bldP spid="8225" grpId="0" animBg="1"/>
      <p:bldP spid="8227" grpId="0" animBg="1"/>
      <p:bldP spid="8228" grpId="0" animBg="1"/>
      <p:bldP spid="8228" grpId="1" animBg="1"/>
      <p:bldP spid="8231" grpId="0" animBg="1"/>
      <p:bldP spid="8231" grpId="1" animBg="1"/>
      <p:bldP spid="8232" grpId="0" animBg="1"/>
      <p:bldP spid="8232" grpId="1" animBg="1"/>
      <p:bldP spid="8233" grpId="0" animBg="1"/>
      <p:bldP spid="8233" grpId="1" animBg="1"/>
      <p:bldP spid="8234" grpId="0" animBg="1"/>
      <p:bldP spid="8234" grpId="1" animBg="1"/>
      <p:bldP spid="8235" grpId="0" animBg="1"/>
      <p:bldP spid="8235" grpId="1" animBg="1"/>
      <p:bldP spid="8236" grpId="0" animBg="1"/>
      <p:bldP spid="8236" grpId="1" animBg="1"/>
      <p:bldP spid="8237" grpId="0" animBg="1"/>
      <p:bldP spid="8237" grpId="1" animBg="1"/>
      <p:bldP spid="8238" grpId="0" animBg="1"/>
      <p:bldP spid="8238" grpId="1" animBg="1"/>
      <p:bldP spid="8239" grpId="0" animBg="1"/>
      <p:bldP spid="8239" grpId="1" animBg="1"/>
      <p:bldP spid="8240" grpId="0" animBg="1"/>
      <p:bldP spid="8240" grpId="1" animBg="1"/>
      <p:bldP spid="8241" grpId="0" animBg="1"/>
      <p:bldP spid="8241" grpId="1" animBg="1"/>
      <p:bldP spid="8242" grpId="0" animBg="1"/>
      <p:bldP spid="8242" grpId="1" animBg="1"/>
      <p:bldP spid="8243" grpId="0" animBg="1"/>
      <p:bldP spid="8243" grpId="1" animBg="1"/>
      <p:bldP spid="8244" grpId="0" animBg="1"/>
      <p:bldP spid="8244" grpId="1" animBg="1"/>
      <p:bldP spid="8245" grpId="0" animBg="1"/>
      <p:bldP spid="8245" grpId="1" animBg="1"/>
      <p:bldP spid="8246" grpId="0" animBg="1"/>
      <p:bldP spid="8246" grpId="1" animBg="1"/>
      <p:bldP spid="8230" grpId="0" animBg="1"/>
      <p:bldP spid="823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50000">
              <a:srgbClr val="0066FF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7" name="AutoShape 37"/>
          <p:cNvSpPr>
            <a:spLocks noChangeArrowheads="1"/>
          </p:cNvSpPr>
          <p:nvPr/>
        </p:nvSpPr>
        <p:spPr bwMode="auto">
          <a:xfrm rot="22861379">
            <a:off x="5364163" y="3357563"/>
            <a:ext cx="1058862" cy="1254125"/>
          </a:xfrm>
          <a:custGeom>
            <a:avLst/>
            <a:gdLst>
              <a:gd name="G0" fmla="+- 13012 0 0"/>
              <a:gd name="G1" fmla="+- 17912 0 0"/>
              <a:gd name="G2" fmla="+- 0 0 0"/>
              <a:gd name="G3" fmla="*/ 13012 1 2"/>
              <a:gd name="G4" fmla="+- G3 10800 0"/>
              <a:gd name="G5" fmla="+- 21600 13012 17912"/>
              <a:gd name="G6" fmla="+- 17912 0 0"/>
              <a:gd name="G7" fmla="*/ G6 1 2"/>
              <a:gd name="G8" fmla="*/ 17912 2 1"/>
              <a:gd name="G9" fmla="+- G8 0 21600"/>
              <a:gd name="G10" fmla="+- G5 0 G4"/>
              <a:gd name="G11" fmla="+- 13012 0 G4"/>
              <a:gd name="G12" fmla="*/ G2 G10 G11"/>
              <a:gd name="T0" fmla="*/ 17306 w 21600"/>
              <a:gd name="T1" fmla="*/ 0 h 21600"/>
              <a:gd name="T2" fmla="*/ 13012 w 21600"/>
              <a:gd name="T3" fmla="*/ 0 h 21600"/>
              <a:gd name="T4" fmla="*/ 0 w 21600"/>
              <a:gd name="T5" fmla="*/ 13012 h 21600"/>
              <a:gd name="T6" fmla="*/ 0 w 21600"/>
              <a:gd name="T7" fmla="*/ 17306 h 21600"/>
              <a:gd name="T8" fmla="*/ 0 w 21600"/>
              <a:gd name="T9" fmla="*/ 21600 h 21600"/>
              <a:gd name="T10" fmla="*/ 8956 w 21600"/>
              <a:gd name="T11" fmla="*/ 17912 h 21600"/>
              <a:gd name="T12" fmla="*/ 17912 w 21600"/>
              <a:gd name="T13" fmla="*/ 8956 h 21600"/>
              <a:gd name="T14" fmla="*/ 21600 w 21600"/>
              <a:gd name="T15" fmla="*/ 0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G12 w 21600"/>
              <a:gd name="T25" fmla="*/ G5 h 21600"/>
              <a:gd name="T26" fmla="*/ G1 w 21600"/>
              <a:gd name="T27" fmla="*/ G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7306" y="0"/>
                </a:moveTo>
                <a:lnTo>
                  <a:pt x="13012" y="0"/>
                </a:lnTo>
                <a:lnTo>
                  <a:pt x="16700" y="0"/>
                </a:lnTo>
                <a:lnTo>
                  <a:pt x="16700" y="16700"/>
                </a:lnTo>
                <a:lnTo>
                  <a:pt x="0" y="16700"/>
                </a:lnTo>
                <a:lnTo>
                  <a:pt x="0" y="13012"/>
                </a:lnTo>
                <a:lnTo>
                  <a:pt x="0" y="17306"/>
                </a:lnTo>
                <a:lnTo>
                  <a:pt x="0" y="21600"/>
                </a:lnTo>
                <a:lnTo>
                  <a:pt x="0" y="17912"/>
                </a:lnTo>
                <a:lnTo>
                  <a:pt x="17912" y="17912"/>
                </a:lnTo>
                <a:lnTo>
                  <a:pt x="17912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76" name="AutoShape 36"/>
          <p:cNvSpPr>
            <a:spLocks noChangeArrowheads="1"/>
          </p:cNvSpPr>
          <p:nvPr/>
        </p:nvSpPr>
        <p:spPr bwMode="auto">
          <a:xfrm rot="23933782" flipH="1" flipV="1">
            <a:off x="2051050" y="3141663"/>
            <a:ext cx="1173163" cy="1338262"/>
          </a:xfrm>
          <a:custGeom>
            <a:avLst/>
            <a:gdLst>
              <a:gd name="G0" fmla="+- 13012 0 0"/>
              <a:gd name="G1" fmla="+- 17912 0 0"/>
              <a:gd name="G2" fmla="+- 0 0 0"/>
              <a:gd name="G3" fmla="*/ 13012 1 2"/>
              <a:gd name="G4" fmla="+- G3 10800 0"/>
              <a:gd name="G5" fmla="+- 21600 13012 17912"/>
              <a:gd name="G6" fmla="+- 17912 0 0"/>
              <a:gd name="G7" fmla="*/ G6 1 2"/>
              <a:gd name="G8" fmla="*/ 17912 2 1"/>
              <a:gd name="G9" fmla="+- G8 0 21600"/>
              <a:gd name="G10" fmla="+- G5 0 G4"/>
              <a:gd name="G11" fmla="+- 13012 0 G4"/>
              <a:gd name="G12" fmla="*/ G2 G10 G11"/>
              <a:gd name="T0" fmla="*/ 17306 w 21600"/>
              <a:gd name="T1" fmla="*/ 0 h 21600"/>
              <a:gd name="T2" fmla="*/ 13012 w 21600"/>
              <a:gd name="T3" fmla="*/ 0 h 21600"/>
              <a:gd name="T4" fmla="*/ 0 w 21600"/>
              <a:gd name="T5" fmla="*/ 13012 h 21600"/>
              <a:gd name="T6" fmla="*/ 0 w 21600"/>
              <a:gd name="T7" fmla="*/ 17306 h 21600"/>
              <a:gd name="T8" fmla="*/ 0 w 21600"/>
              <a:gd name="T9" fmla="*/ 21600 h 21600"/>
              <a:gd name="T10" fmla="*/ 8956 w 21600"/>
              <a:gd name="T11" fmla="*/ 17912 h 21600"/>
              <a:gd name="T12" fmla="*/ 17912 w 21600"/>
              <a:gd name="T13" fmla="*/ 8956 h 21600"/>
              <a:gd name="T14" fmla="*/ 21600 w 21600"/>
              <a:gd name="T15" fmla="*/ 0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G12 w 21600"/>
              <a:gd name="T25" fmla="*/ G5 h 21600"/>
              <a:gd name="T26" fmla="*/ G1 w 21600"/>
              <a:gd name="T27" fmla="*/ G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7306" y="0"/>
                </a:moveTo>
                <a:lnTo>
                  <a:pt x="13012" y="0"/>
                </a:lnTo>
                <a:lnTo>
                  <a:pt x="16700" y="0"/>
                </a:lnTo>
                <a:lnTo>
                  <a:pt x="16700" y="16700"/>
                </a:lnTo>
                <a:lnTo>
                  <a:pt x="0" y="16700"/>
                </a:lnTo>
                <a:lnTo>
                  <a:pt x="0" y="13012"/>
                </a:lnTo>
                <a:lnTo>
                  <a:pt x="0" y="17306"/>
                </a:lnTo>
                <a:lnTo>
                  <a:pt x="0" y="21600"/>
                </a:lnTo>
                <a:lnTo>
                  <a:pt x="0" y="17912"/>
                </a:lnTo>
                <a:lnTo>
                  <a:pt x="17912" y="17912"/>
                </a:lnTo>
                <a:lnTo>
                  <a:pt x="17912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2" name="Oval 2"/>
          <p:cNvSpPr>
            <a:spLocks noChangeArrowheads="1"/>
          </p:cNvSpPr>
          <p:nvPr/>
        </p:nvSpPr>
        <p:spPr bwMode="auto">
          <a:xfrm>
            <a:off x="2987675" y="3284538"/>
            <a:ext cx="2736850" cy="2160587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3" name="Oval 3"/>
          <p:cNvSpPr>
            <a:spLocks noChangeArrowheads="1"/>
          </p:cNvSpPr>
          <p:nvPr/>
        </p:nvSpPr>
        <p:spPr bwMode="auto">
          <a:xfrm>
            <a:off x="3492500" y="2060575"/>
            <a:ext cx="1727200" cy="1368425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248" name="Picture 8" descr="sn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79388" y="5516563"/>
            <a:ext cx="1041400" cy="1196975"/>
          </a:xfrm>
          <a:prstGeom prst="rect">
            <a:avLst/>
          </a:prstGeom>
          <a:noFill/>
        </p:spPr>
      </p:pic>
      <p:pic>
        <p:nvPicPr>
          <p:cNvPr id="10249" name="Picture 9" descr="sn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79388" y="3933825"/>
            <a:ext cx="793750" cy="912813"/>
          </a:xfrm>
          <a:prstGeom prst="rect">
            <a:avLst/>
          </a:prstGeom>
          <a:noFill/>
        </p:spPr>
      </p:pic>
      <p:pic>
        <p:nvPicPr>
          <p:cNvPr id="10250" name="Picture 10" descr="sn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79388" y="1700213"/>
            <a:ext cx="1065212" cy="1223962"/>
          </a:xfrm>
          <a:prstGeom prst="rect">
            <a:avLst/>
          </a:prstGeom>
          <a:noFill/>
        </p:spPr>
      </p:pic>
      <p:pic>
        <p:nvPicPr>
          <p:cNvPr id="10251" name="Picture 11" descr="sn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79388" y="188913"/>
            <a:ext cx="755650" cy="868362"/>
          </a:xfrm>
          <a:prstGeom prst="rect">
            <a:avLst/>
          </a:prstGeom>
          <a:noFill/>
        </p:spPr>
      </p:pic>
      <p:pic>
        <p:nvPicPr>
          <p:cNvPr id="10252" name="Picture 12" descr="sn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979613" y="188913"/>
            <a:ext cx="1103312" cy="1268412"/>
          </a:xfrm>
          <a:prstGeom prst="rect">
            <a:avLst/>
          </a:prstGeom>
          <a:noFill/>
        </p:spPr>
      </p:pic>
      <p:pic>
        <p:nvPicPr>
          <p:cNvPr id="10253" name="Picture 13" descr="sn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4140200" y="188913"/>
            <a:ext cx="814388" cy="936625"/>
          </a:xfrm>
          <a:prstGeom prst="rect">
            <a:avLst/>
          </a:prstGeom>
          <a:noFill/>
        </p:spPr>
      </p:pic>
      <p:pic>
        <p:nvPicPr>
          <p:cNvPr id="10254" name="Picture 14" descr="sn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5940425" y="188913"/>
            <a:ext cx="1103313" cy="1268412"/>
          </a:xfrm>
          <a:prstGeom prst="rect">
            <a:avLst/>
          </a:prstGeom>
          <a:noFill/>
        </p:spPr>
      </p:pic>
      <p:pic>
        <p:nvPicPr>
          <p:cNvPr id="10255" name="Picture 15" descr="sn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8243888" y="188913"/>
            <a:ext cx="728662" cy="836612"/>
          </a:xfrm>
          <a:prstGeom prst="rect">
            <a:avLst/>
          </a:prstGeom>
          <a:noFill/>
        </p:spPr>
      </p:pic>
      <p:pic>
        <p:nvPicPr>
          <p:cNvPr id="10257" name="Picture 17" descr="sn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7885113" y="1773238"/>
            <a:ext cx="1065212" cy="1223962"/>
          </a:xfrm>
          <a:prstGeom prst="rect">
            <a:avLst/>
          </a:prstGeom>
          <a:noFill/>
        </p:spPr>
      </p:pic>
      <p:pic>
        <p:nvPicPr>
          <p:cNvPr id="10258" name="Picture 18" descr="sn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8172450" y="3933825"/>
            <a:ext cx="793750" cy="912813"/>
          </a:xfrm>
          <a:prstGeom prst="rect">
            <a:avLst/>
          </a:prstGeom>
          <a:noFill/>
        </p:spPr>
      </p:pic>
      <p:pic>
        <p:nvPicPr>
          <p:cNvPr id="10259" name="Picture 19" descr="sn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7885113" y="5445125"/>
            <a:ext cx="1068387" cy="1228725"/>
          </a:xfrm>
          <a:prstGeom prst="rect">
            <a:avLst/>
          </a:prstGeom>
          <a:noFill/>
        </p:spPr>
      </p:pic>
      <p:pic>
        <p:nvPicPr>
          <p:cNvPr id="10260" name="Picture 20" descr="sne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6227763" y="5734050"/>
            <a:ext cx="790575" cy="908050"/>
          </a:xfrm>
          <a:prstGeom prst="rect">
            <a:avLst/>
          </a:prstGeom>
          <a:noFill/>
        </p:spPr>
      </p:pic>
      <p:pic>
        <p:nvPicPr>
          <p:cNvPr id="10261" name="Picture 21" descr="sn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4211638" y="5445125"/>
            <a:ext cx="1068387" cy="1228725"/>
          </a:xfrm>
          <a:prstGeom prst="rect">
            <a:avLst/>
          </a:prstGeom>
          <a:noFill/>
        </p:spPr>
      </p:pic>
      <p:pic>
        <p:nvPicPr>
          <p:cNvPr id="10262" name="Picture 22" descr="sne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2195513" y="5734050"/>
            <a:ext cx="854075" cy="981075"/>
          </a:xfrm>
          <a:prstGeom prst="rect">
            <a:avLst/>
          </a:prstGeom>
          <a:noFill/>
        </p:spPr>
      </p:pic>
      <p:pic>
        <p:nvPicPr>
          <p:cNvPr id="10273" name="Picture 33" descr="varezki2_resiz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933"/>
          <a:stretch>
            <a:fillRect/>
          </a:stretch>
        </p:blipFill>
        <p:spPr bwMode="auto">
          <a:xfrm rot="56459583">
            <a:off x="1349375" y="3451225"/>
            <a:ext cx="993775" cy="1508125"/>
          </a:xfrm>
          <a:prstGeom prst="rect">
            <a:avLst/>
          </a:prstGeom>
          <a:noFill/>
        </p:spPr>
      </p:pic>
      <p:pic>
        <p:nvPicPr>
          <p:cNvPr id="10274" name="Picture 34" descr="varezki2_resiz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599"/>
          <a:stretch>
            <a:fillRect/>
          </a:stretch>
        </p:blipFill>
        <p:spPr bwMode="auto">
          <a:xfrm rot="1798119">
            <a:off x="6149975" y="2566988"/>
            <a:ext cx="1044575" cy="1511300"/>
          </a:xfrm>
          <a:prstGeom prst="rect">
            <a:avLst/>
          </a:prstGeom>
          <a:noFill/>
        </p:spPr>
      </p:pic>
      <p:sp>
        <p:nvSpPr>
          <p:cNvPr id="10278" name="Oval 38"/>
          <p:cNvSpPr>
            <a:spLocks noChangeArrowheads="1"/>
          </p:cNvSpPr>
          <p:nvPr/>
        </p:nvSpPr>
        <p:spPr bwMode="auto">
          <a:xfrm rot="830955">
            <a:off x="2913063" y="5183188"/>
            <a:ext cx="1150937" cy="503237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79" name="Oval 39"/>
          <p:cNvSpPr>
            <a:spLocks noChangeArrowheads="1"/>
          </p:cNvSpPr>
          <p:nvPr/>
        </p:nvSpPr>
        <p:spPr bwMode="auto">
          <a:xfrm rot="-665123">
            <a:off x="4795838" y="5176838"/>
            <a:ext cx="1146175" cy="504825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80" name="Oval 40"/>
          <p:cNvSpPr>
            <a:spLocks noChangeArrowheads="1"/>
          </p:cNvSpPr>
          <p:nvPr/>
        </p:nvSpPr>
        <p:spPr bwMode="auto">
          <a:xfrm>
            <a:off x="3995738" y="2420938"/>
            <a:ext cx="287337" cy="2873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81" name="Oval 41"/>
          <p:cNvSpPr>
            <a:spLocks noChangeArrowheads="1"/>
          </p:cNvSpPr>
          <p:nvPr/>
        </p:nvSpPr>
        <p:spPr bwMode="auto">
          <a:xfrm>
            <a:off x="4572000" y="2349500"/>
            <a:ext cx="287338" cy="2873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83" name="AutoShape 43"/>
          <p:cNvSpPr>
            <a:spLocks noChangeArrowheads="1"/>
          </p:cNvSpPr>
          <p:nvPr/>
        </p:nvSpPr>
        <p:spPr bwMode="auto">
          <a:xfrm rot="15840560">
            <a:off x="4432301" y="2776537"/>
            <a:ext cx="209550" cy="504825"/>
          </a:xfrm>
          <a:prstGeom prst="moon">
            <a:avLst>
              <a:gd name="adj" fmla="val 3881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267" name="Picture 27" descr="1198423906_0lik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</a:blip>
          <a:srcRect t="27179" r="54167" b="36531"/>
          <a:stretch>
            <a:fillRect/>
          </a:stretch>
        </p:blipFill>
        <p:spPr bwMode="auto">
          <a:xfrm rot="-745644">
            <a:off x="2840038" y="812800"/>
            <a:ext cx="2519362" cy="1741488"/>
          </a:xfrm>
          <a:prstGeom prst="rect">
            <a:avLst/>
          </a:prstGeom>
          <a:noFill/>
        </p:spPr>
      </p:pic>
      <p:pic>
        <p:nvPicPr>
          <p:cNvPr id="10285" name="Picture 45" descr="sn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187450" y="765175"/>
            <a:ext cx="728663" cy="836613"/>
          </a:xfrm>
          <a:prstGeom prst="rect">
            <a:avLst/>
          </a:prstGeom>
          <a:noFill/>
        </p:spPr>
      </p:pic>
      <p:pic>
        <p:nvPicPr>
          <p:cNvPr id="10286" name="Picture 46" descr="sn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6300788" y="1196975"/>
            <a:ext cx="728662" cy="836613"/>
          </a:xfrm>
          <a:prstGeom prst="rect">
            <a:avLst/>
          </a:prstGeom>
          <a:noFill/>
        </p:spPr>
      </p:pic>
      <p:pic>
        <p:nvPicPr>
          <p:cNvPr id="10287" name="Picture 47" descr="sn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835150" y="1989138"/>
            <a:ext cx="728663" cy="836612"/>
          </a:xfrm>
          <a:prstGeom prst="rect">
            <a:avLst/>
          </a:prstGeom>
          <a:noFill/>
        </p:spPr>
      </p:pic>
      <p:pic>
        <p:nvPicPr>
          <p:cNvPr id="10288" name="Picture 48" descr="sn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4356100" y="260350"/>
            <a:ext cx="728663" cy="836613"/>
          </a:xfrm>
          <a:prstGeom prst="rect">
            <a:avLst/>
          </a:prstGeom>
          <a:noFill/>
        </p:spPr>
      </p:pic>
      <p:pic>
        <p:nvPicPr>
          <p:cNvPr id="10289" name="Picture 49" descr="sn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468313" y="3860800"/>
            <a:ext cx="728662" cy="836613"/>
          </a:xfrm>
          <a:prstGeom prst="rect">
            <a:avLst/>
          </a:prstGeom>
          <a:noFill/>
        </p:spPr>
      </p:pic>
      <p:pic>
        <p:nvPicPr>
          <p:cNvPr id="10290" name="Picture 50" descr="sn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7812088" y="1989138"/>
            <a:ext cx="728662" cy="836612"/>
          </a:xfrm>
          <a:prstGeom prst="rect">
            <a:avLst/>
          </a:prstGeom>
          <a:noFill/>
        </p:spPr>
      </p:pic>
      <p:pic>
        <p:nvPicPr>
          <p:cNvPr id="10291" name="Picture 51" descr="sn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6948488" y="3789363"/>
            <a:ext cx="728662" cy="836612"/>
          </a:xfrm>
          <a:prstGeom prst="rect">
            <a:avLst/>
          </a:prstGeom>
          <a:noFill/>
        </p:spPr>
      </p:pic>
      <p:sp>
        <p:nvSpPr>
          <p:cNvPr id="10282" name="AutoShape 42"/>
          <p:cNvSpPr>
            <a:spLocks noChangeArrowheads="1"/>
          </p:cNvSpPr>
          <p:nvPr/>
        </p:nvSpPr>
        <p:spPr bwMode="auto">
          <a:xfrm rot="4163096">
            <a:off x="4739481" y="2097882"/>
            <a:ext cx="288925" cy="1081088"/>
          </a:xfrm>
          <a:prstGeom prst="triangle">
            <a:avLst>
              <a:gd name="adj" fmla="val 100000"/>
            </a:avLst>
          </a:prstGeom>
          <a:gradFill rotWithShape="1">
            <a:gsLst>
              <a:gs pos="0">
                <a:srgbClr val="FF6600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292" name="Picture 52">
            <a:hlinkClick r:id="" action="ppaction://media"/>
          </p:cNvPr>
          <p:cNvPicPr>
            <a:picLocks noRot="1" noChangeAspect="1" noChangeArrowheads="1"/>
          </p:cNvPicPr>
          <p:nvPr>
            <a:wavAudioFile r:embed="rId1" name="спорт.wav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96188" y="6237288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6" presetID="10" presetClass="entr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5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7" presetID="1" presetClass="path" presetSubtype="0" repeatCount="300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1042 C 0.10816 -0.01042 0.19687 0.10231 0.19687 0.2412 C 0.19687 0.38009 0.10816 0.49352 -0.00035 0.49352 C -0.10868 0.49352 -0.19688 0.38009 -0.19688 0.2412 C -0.19688 0.10231 -0.10868 -0.01042 -0.00035 -0.01042 Z " pathEditMode="relative" rAng="0" ptsTypes="fffff">
                                      <p:cBhvr>
                                        <p:cTn id="138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5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9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7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8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10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10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8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5000"/>
                            </p:stCondLst>
                            <p:childTnLst>
                              <p:par>
                                <p:cTn id="200" presetID="8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1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80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1" dur="2000" fill="hold"/>
                                        <p:tgtEl>
                                          <p:spTgt spid="102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3000"/>
                            </p:stCondLst>
                            <p:childTnLst>
                              <p:par>
                                <p:cTn id="255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86 -0.09236 C 0.03455 -0.12477 0.10677 -0.08125 0.13125 0.00486 C 0.15556 0.09074 0.12292 0.18703 0.05833 0.21967 C -0.00608 0.25208 -0.0783 0.20856 -0.10278 0.12245 C -0.12708 0.03657 -0.09444 -0.05973 -0.02986 -0.09236 Z " pathEditMode="relative" rAng="-1238949" ptsTypes="fffff">
                                      <p:cBhvr>
                                        <p:cTn id="256" dur="2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57000"/>
                            </p:stCondLst>
                            <p:childTnLst>
                              <p:par>
                                <p:cTn id="258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C 0.05347 -0.05833 0.13229 -0.04769 0.17569 0.02338 C 0.21927 0.09468 0.21146 0.19977 0.15798 0.25787 C 0.10503 0.31597 0.02604 0.30532 -0.01771 0.23426 C -0.06129 0.16319 -0.05313 0.0581 2.5E-6 7.40741E-7 Z " pathEditMode="relative" rAng="-2351964" ptsTypes="fffff">
                                      <p:cBhvr>
                                        <p:cTn id="259" dur="2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1000"/>
                            </p:stCondLst>
                            <p:childTnLst>
                              <p:par>
                                <p:cTn id="2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1.38889E-6 0.64051 " pathEditMode="relative" rAng="0" ptsTypes="AA">
                                      <p:cBhvr>
                                        <p:cTn id="262" dur="1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2000"/>
                            </p:stCondLst>
                            <p:childTnLst>
                              <p:par>
                                <p:cTn id="2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6 L 0.05469 0.60047 " pathEditMode="relative" rAng="0" ptsTypes="AA">
                                      <p:cBhvr>
                                        <p:cTn id="265" dur="10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3976 0.77917 " pathEditMode="relative" rAng="0" ptsTypes="AA">
                                      <p:cBhvr>
                                        <p:cTn id="268" dur="10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64000"/>
                            </p:stCondLst>
                            <p:childTnLst>
                              <p:par>
                                <p:cTn id="2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07407E-6 L -0.00034 0.19097 " pathEditMode="relative" rAng="0" ptsTypes="AA">
                                      <p:cBhvr>
                                        <p:cTn id="271" dur="10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5000"/>
                            </p:stCondLst>
                            <p:childTnLst>
                              <p:par>
                                <p:cTn id="2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0.11788 0.55856 " pathEditMode="relative" rAng="0" ptsTypes="AA">
                                      <p:cBhvr>
                                        <p:cTn id="274" dur="10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2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66000"/>
                            </p:stCondLst>
                            <p:childTnLst>
                              <p:par>
                                <p:cTn id="2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L -0.31528 0.55856 " pathEditMode="relative" rAng="0" ptsTypes="AA">
                                      <p:cBhvr>
                                        <p:cTn id="277" dur="10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" y="2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67000"/>
                            </p:stCondLst>
                            <p:childTnLst>
                              <p:par>
                                <p:cTn id="2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2.59259E-6 L 0.0783 0.22269 " pathEditMode="relative" rAng="0" ptsTypes="AA">
                                      <p:cBhvr>
                                        <p:cTn id="280" dur="1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8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92"/>
                </p:tgtEl>
              </p:cMediaNode>
            </p:audio>
          </p:childTnLst>
        </p:cTn>
      </p:par>
    </p:tnLst>
    <p:bldLst>
      <p:bldP spid="10277" grpId="0" animBg="1"/>
      <p:bldP spid="10276" grpId="0" animBg="1"/>
      <p:bldP spid="10242" grpId="0" animBg="1"/>
      <p:bldP spid="10242" grpId="1" animBg="1"/>
      <p:bldP spid="10242" grpId="2" animBg="1"/>
      <p:bldP spid="10243" grpId="0" animBg="1"/>
      <p:bldP spid="10243" grpId="1" animBg="1"/>
      <p:bldP spid="10243" grpId="2" animBg="1"/>
      <p:bldP spid="10278" grpId="0" animBg="1"/>
      <p:bldP spid="10279" grpId="0" animBg="1"/>
      <p:bldP spid="10280" grpId="0" animBg="1"/>
      <p:bldP spid="10281" grpId="0" animBg="1"/>
      <p:bldP spid="10283" grpId="0" animBg="1"/>
      <p:bldP spid="10283" grpId="1" animBg="1"/>
      <p:bldP spid="102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100000">
              <a:srgbClr val="33CC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 descr="foto-sobak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5600" y="404813"/>
            <a:ext cx="2951163" cy="2951162"/>
          </a:xfrm>
          <a:prstGeom prst="rect">
            <a:avLst/>
          </a:prstGeom>
          <a:noFill/>
        </p:spPr>
      </p:pic>
      <p:pic>
        <p:nvPicPr>
          <p:cNvPr id="5133" name="Picture 13" descr="Dog_Trixie_311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/>
          </a:blip>
          <a:srcRect t="29834" b="29832"/>
          <a:stretch>
            <a:fillRect/>
          </a:stretch>
        </p:blipFill>
        <p:spPr bwMode="auto">
          <a:xfrm rot="1471028">
            <a:off x="1258888" y="4868863"/>
            <a:ext cx="2160587" cy="869950"/>
          </a:xfrm>
          <a:prstGeom prst="rect">
            <a:avLst/>
          </a:prstGeom>
          <a:noFill/>
        </p:spPr>
      </p:pic>
      <p:pic>
        <p:nvPicPr>
          <p:cNvPr id="5134" name="Picture 14" descr="Dog_Trixie_311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/>
          </a:blip>
          <a:srcRect t="29834" b="29832"/>
          <a:stretch>
            <a:fillRect/>
          </a:stretch>
        </p:blipFill>
        <p:spPr bwMode="auto">
          <a:xfrm rot="1471028">
            <a:off x="1198563" y="3836988"/>
            <a:ext cx="2051050" cy="825500"/>
          </a:xfrm>
          <a:prstGeom prst="rect">
            <a:avLst/>
          </a:prstGeom>
          <a:noFill/>
        </p:spPr>
      </p:pic>
      <p:pic>
        <p:nvPicPr>
          <p:cNvPr id="5135" name="Picture 15" descr="Dog_Trixie_311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/>
          </a:blip>
          <a:srcRect t="29834" b="29832"/>
          <a:stretch>
            <a:fillRect/>
          </a:stretch>
        </p:blipFill>
        <p:spPr bwMode="auto">
          <a:xfrm rot="-320822">
            <a:off x="3348038" y="4941888"/>
            <a:ext cx="1728787" cy="696912"/>
          </a:xfrm>
          <a:prstGeom prst="rect">
            <a:avLst/>
          </a:prstGeom>
          <a:noFill/>
        </p:spPr>
      </p:pic>
      <p:pic>
        <p:nvPicPr>
          <p:cNvPr id="5136" name="Picture 16" descr="Dog_Trixie_311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/>
          </a:blip>
          <a:srcRect t="29834" b="29832"/>
          <a:stretch>
            <a:fillRect/>
          </a:stretch>
        </p:blipFill>
        <p:spPr bwMode="auto">
          <a:xfrm rot="-2467946">
            <a:off x="2989263" y="4597400"/>
            <a:ext cx="1296987" cy="522288"/>
          </a:xfrm>
          <a:prstGeom prst="rect">
            <a:avLst/>
          </a:prstGeom>
          <a:noFill/>
        </p:spPr>
      </p:pic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0" y="5849938"/>
            <a:ext cx="576263" cy="1008062"/>
          </a:xfrm>
          <a:prstGeom prst="upArrow">
            <a:avLst>
              <a:gd name="adj1" fmla="val 50000"/>
              <a:gd name="adj2" fmla="val 43733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138" name="Picture 1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Копия Детские_Песни_-_Человек_Собаке_Друг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550" y="6381750"/>
            <a:ext cx="304800" cy="304800"/>
          </a:xfrm>
          <a:prstGeom prst="rect">
            <a:avLst/>
          </a:prstGeom>
          <a:noFill/>
        </p:spPr>
      </p:pic>
      <p:sp>
        <p:nvSpPr>
          <p:cNvPr id="5139" name="AutoShape 19"/>
          <p:cNvSpPr>
            <a:spLocks noChangeArrowheads="1"/>
          </p:cNvSpPr>
          <p:nvPr/>
        </p:nvSpPr>
        <p:spPr bwMode="auto">
          <a:xfrm>
            <a:off x="0" y="4652963"/>
            <a:ext cx="576263" cy="1008062"/>
          </a:xfrm>
          <a:prstGeom prst="upArrow">
            <a:avLst>
              <a:gd name="adj1" fmla="val 50000"/>
              <a:gd name="adj2" fmla="val 43733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40" name="AutoShape 20"/>
          <p:cNvSpPr>
            <a:spLocks noChangeArrowheads="1"/>
          </p:cNvSpPr>
          <p:nvPr/>
        </p:nvSpPr>
        <p:spPr bwMode="auto">
          <a:xfrm>
            <a:off x="0" y="3429000"/>
            <a:ext cx="576263" cy="1008063"/>
          </a:xfrm>
          <a:prstGeom prst="upArrow">
            <a:avLst>
              <a:gd name="adj1" fmla="val 50000"/>
              <a:gd name="adj2" fmla="val 43733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41" name="AutoShape 21"/>
          <p:cNvSpPr>
            <a:spLocks noChangeArrowheads="1"/>
          </p:cNvSpPr>
          <p:nvPr/>
        </p:nvSpPr>
        <p:spPr bwMode="auto">
          <a:xfrm>
            <a:off x="0" y="2276475"/>
            <a:ext cx="576263" cy="1008063"/>
          </a:xfrm>
          <a:prstGeom prst="upArrow">
            <a:avLst>
              <a:gd name="adj1" fmla="val 50000"/>
              <a:gd name="adj2" fmla="val 43733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42" name="AutoShape 22"/>
          <p:cNvSpPr>
            <a:spLocks noChangeArrowheads="1"/>
          </p:cNvSpPr>
          <p:nvPr/>
        </p:nvSpPr>
        <p:spPr bwMode="auto">
          <a:xfrm>
            <a:off x="0" y="1125538"/>
            <a:ext cx="576263" cy="1008062"/>
          </a:xfrm>
          <a:prstGeom prst="upArrow">
            <a:avLst>
              <a:gd name="adj1" fmla="val 50000"/>
              <a:gd name="adj2" fmla="val 43733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43" name="AutoShape 23"/>
          <p:cNvSpPr>
            <a:spLocks noChangeArrowheads="1"/>
          </p:cNvSpPr>
          <p:nvPr/>
        </p:nvSpPr>
        <p:spPr bwMode="auto">
          <a:xfrm>
            <a:off x="0" y="0"/>
            <a:ext cx="576263" cy="1008063"/>
          </a:xfrm>
          <a:prstGeom prst="upArrow">
            <a:avLst>
              <a:gd name="adj1" fmla="val 50000"/>
              <a:gd name="adj2" fmla="val 43733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44" name="AutoShape 24"/>
          <p:cNvSpPr>
            <a:spLocks noChangeArrowheads="1"/>
          </p:cNvSpPr>
          <p:nvPr/>
        </p:nvSpPr>
        <p:spPr bwMode="auto">
          <a:xfrm rot="5400000">
            <a:off x="1042987" y="-215899"/>
            <a:ext cx="576263" cy="1008062"/>
          </a:xfrm>
          <a:prstGeom prst="upArrow">
            <a:avLst>
              <a:gd name="adj1" fmla="val 50000"/>
              <a:gd name="adj2" fmla="val 43733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45" name="AutoShape 25"/>
          <p:cNvSpPr>
            <a:spLocks noChangeArrowheads="1"/>
          </p:cNvSpPr>
          <p:nvPr/>
        </p:nvSpPr>
        <p:spPr bwMode="auto">
          <a:xfrm rot="5400000">
            <a:off x="2339975" y="-215900"/>
            <a:ext cx="576263" cy="1008063"/>
          </a:xfrm>
          <a:prstGeom prst="upArrow">
            <a:avLst>
              <a:gd name="adj1" fmla="val 50000"/>
              <a:gd name="adj2" fmla="val 43733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46" name="AutoShape 26"/>
          <p:cNvSpPr>
            <a:spLocks noChangeArrowheads="1"/>
          </p:cNvSpPr>
          <p:nvPr/>
        </p:nvSpPr>
        <p:spPr bwMode="auto">
          <a:xfrm rot="5400000">
            <a:off x="3708400" y="-215900"/>
            <a:ext cx="576263" cy="1008063"/>
          </a:xfrm>
          <a:prstGeom prst="upArrow">
            <a:avLst>
              <a:gd name="adj1" fmla="val 50000"/>
              <a:gd name="adj2" fmla="val 43733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47" name="AutoShape 27"/>
          <p:cNvSpPr>
            <a:spLocks noChangeArrowheads="1"/>
          </p:cNvSpPr>
          <p:nvPr/>
        </p:nvSpPr>
        <p:spPr bwMode="auto">
          <a:xfrm rot="5400000">
            <a:off x="4932362" y="-215899"/>
            <a:ext cx="576263" cy="1008062"/>
          </a:xfrm>
          <a:prstGeom prst="upArrow">
            <a:avLst>
              <a:gd name="adj1" fmla="val 50000"/>
              <a:gd name="adj2" fmla="val 43733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48" name="AutoShape 28"/>
          <p:cNvSpPr>
            <a:spLocks noChangeArrowheads="1"/>
          </p:cNvSpPr>
          <p:nvPr/>
        </p:nvSpPr>
        <p:spPr bwMode="auto">
          <a:xfrm rot="5400000">
            <a:off x="6227762" y="-215899"/>
            <a:ext cx="576263" cy="1008062"/>
          </a:xfrm>
          <a:prstGeom prst="upArrow">
            <a:avLst>
              <a:gd name="adj1" fmla="val 50000"/>
              <a:gd name="adj2" fmla="val 43733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49" name="AutoShape 29"/>
          <p:cNvSpPr>
            <a:spLocks noChangeArrowheads="1"/>
          </p:cNvSpPr>
          <p:nvPr/>
        </p:nvSpPr>
        <p:spPr bwMode="auto">
          <a:xfrm rot="5400000">
            <a:off x="7596187" y="-215899"/>
            <a:ext cx="576263" cy="1008062"/>
          </a:xfrm>
          <a:prstGeom prst="upArrow">
            <a:avLst>
              <a:gd name="adj1" fmla="val 50000"/>
              <a:gd name="adj2" fmla="val 43733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50" name="AutoShape 30"/>
          <p:cNvSpPr>
            <a:spLocks noChangeArrowheads="1"/>
          </p:cNvSpPr>
          <p:nvPr/>
        </p:nvSpPr>
        <p:spPr bwMode="auto">
          <a:xfrm rot="10800000">
            <a:off x="8567738" y="0"/>
            <a:ext cx="576262" cy="1008063"/>
          </a:xfrm>
          <a:prstGeom prst="upArrow">
            <a:avLst>
              <a:gd name="adj1" fmla="val 50000"/>
              <a:gd name="adj2" fmla="val 43733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51" name="AutoShape 31"/>
          <p:cNvSpPr>
            <a:spLocks noChangeArrowheads="1"/>
          </p:cNvSpPr>
          <p:nvPr/>
        </p:nvSpPr>
        <p:spPr bwMode="auto">
          <a:xfrm rot="10800000">
            <a:off x="8567738" y="1125538"/>
            <a:ext cx="576262" cy="1008062"/>
          </a:xfrm>
          <a:prstGeom prst="upArrow">
            <a:avLst>
              <a:gd name="adj1" fmla="val 50000"/>
              <a:gd name="adj2" fmla="val 43733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52" name="AutoShape 32"/>
          <p:cNvSpPr>
            <a:spLocks noChangeArrowheads="1"/>
          </p:cNvSpPr>
          <p:nvPr/>
        </p:nvSpPr>
        <p:spPr bwMode="auto">
          <a:xfrm rot="10800000">
            <a:off x="8567738" y="2276475"/>
            <a:ext cx="576262" cy="1008063"/>
          </a:xfrm>
          <a:prstGeom prst="upArrow">
            <a:avLst>
              <a:gd name="adj1" fmla="val 50000"/>
              <a:gd name="adj2" fmla="val 43733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53" name="AutoShape 33"/>
          <p:cNvSpPr>
            <a:spLocks noChangeArrowheads="1"/>
          </p:cNvSpPr>
          <p:nvPr/>
        </p:nvSpPr>
        <p:spPr bwMode="auto">
          <a:xfrm rot="10800000">
            <a:off x="8567738" y="3429000"/>
            <a:ext cx="576262" cy="1008063"/>
          </a:xfrm>
          <a:prstGeom prst="upArrow">
            <a:avLst>
              <a:gd name="adj1" fmla="val 50000"/>
              <a:gd name="adj2" fmla="val 43733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54" name="AutoShape 34"/>
          <p:cNvSpPr>
            <a:spLocks noChangeArrowheads="1"/>
          </p:cNvSpPr>
          <p:nvPr/>
        </p:nvSpPr>
        <p:spPr bwMode="auto">
          <a:xfrm rot="10800000">
            <a:off x="8567738" y="4652963"/>
            <a:ext cx="576262" cy="1008062"/>
          </a:xfrm>
          <a:prstGeom prst="upArrow">
            <a:avLst>
              <a:gd name="adj1" fmla="val 50000"/>
              <a:gd name="adj2" fmla="val 43733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55" name="AutoShape 35"/>
          <p:cNvSpPr>
            <a:spLocks noChangeArrowheads="1"/>
          </p:cNvSpPr>
          <p:nvPr/>
        </p:nvSpPr>
        <p:spPr bwMode="auto">
          <a:xfrm rot="10800000">
            <a:off x="8567738" y="5849938"/>
            <a:ext cx="576262" cy="1008062"/>
          </a:xfrm>
          <a:prstGeom prst="upArrow">
            <a:avLst>
              <a:gd name="adj1" fmla="val 50000"/>
              <a:gd name="adj2" fmla="val 43733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8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3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3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29514 0.26783 " pathEditMode="relative" rAng="0" ptsTypes="AA">
                                      <p:cBhvr>
                                        <p:cTn id="178" dur="3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" y="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80" presetID="7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6 3.7037E-7 L -0.0316 -0.65139 L 0.496 -0.65139 L 0.496 3.7037E-7 L -0.0316 3.7037E-7 Z " pathEditMode="relative" rAng="16200000" ptsTypes="FFFFF">
                                      <p:cBhvr>
                                        <p:cTn id="181" dur="3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" y="-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8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51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1000"/>
                            </p:stCondLst>
                            <p:childTnLst>
                              <p:par>
                                <p:cTn id="18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14 0.26783 L -0.51563 0.53033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8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142 0.49908 L 0.075 -0.05763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" y="-278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0.58281 -0.57755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" y="-289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4" dur="2000" fill="hold"/>
                                        <p:tgtEl>
                                          <p:spTgt spid="5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70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8000"/>
                            </p:stCondLst>
                            <p:childTnLst>
                              <p:par>
                                <p:cTn id="20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00"/>
                            </p:stCondLst>
                            <p:childTnLst>
                              <p:par>
                                <p:cTn id="2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1000"/>
                            </p:stCondLst>
                            <p:childTnLst>
                              <p:par>
                                <p:cTn id="2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8"/>
                </p:tgtEl>
              </p:cMediaNode>
            </p:audio>
          </p:childTnLst>
        </p:cTn>
      </p:par>
    </p:tnLst>
    <p:bldLst>
      <p:bldP spid="5137" grpId="0" animBg="1"/>
      <p:bldP spid="5137" grpId="1" animBg="1"/>
      <p:bldP spid="5139" grpId="0" animBg="1"/>
      <p:bldP spid="5139" grpId="1" animBg="1"/>
      <p:bldP spid="5140" grpId="0" animBg="1"/>
      <p:bldP spid="5140" grpId="1" animBg="1"/>
      <p:bldP spid="5141" grpId="0" animBg="1"/>
      <p:bldP spid="5141" grpId="1" animBg="1"/>
      <p:bldP spid="5142" grpId="0" animBg="1"/>
      <p:bldP spid="5142" grpId="1" animBg="1"/>
      <p:bldP spid="5143" grpId="0" animBg="1"/>
      <p:bldP spid="5143" grpId="1" animBg="1"/>
      <p:bldP spid="5144" grpId="0" animBg="1"/>
      <p:bldP spid="5144" grpId="1" animBg="1"/>
      <p:bldP spid="5145" grpId="0" animBg="1"/>
      <p:bldP spid="5145" grpId="1" animBg="1"/>
      <p:bldP spid="5146" grpId="0" animBg="1"/>
      <p:bldP spid="5146" grpId="1" animBg="1"/>
      <p:bldP spid="5147" grpId="0" animBg="1"/>
      <p:bldP spid="5147" grpId="1" animBg="1"/>
      <p:bldP spid="5148" grpId="0" animBg="1"/>
      <p:bldP spid="5148" grpId="1" animBg="1"/>
      <p:bldP spid="5149" grpId="0" animBg="1"/>
      <p:bldP spid="5149" grpId="1" animBg="1"/>
      <p:bldP spid="5150" grpId="0" animBg="1"/>
      <p:bldP spid="5150" grpId="1" animBg="1"/>
      <p:bldP spid="5151" grpId="0" animBg="1"/>
      <p:bldP spid="5151" grpId="1" animBg="1"/>
      <p:bldP spid="5152" grpId="0" animBg="1"/>
      <p:bldP spid="5152" grpId="1" animBg="1"/>
      <p:bldP spid="5153" grpId="0" animBg="1"/>
      <p:bldP spid="5153" grpId="1" animBg="1"/>
      <p:bldP spid="5154" grpId="0" animBg="1"/>
      <p:bldP spid="5154" grpId="1" animBg="1"/>
      <p:bldP spid="5155" grpId="0" animBg="1"/>
      <p:bldP spid="515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black4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557588"/>
          </a:xfrm>
          <a:prstGeom prst="rect">
            <a:avLst/>
          </a:prstGeom>
          <a:noFill/>
        </p:spPr>
      </p:pic>
      <p:pic>
        <p:nvPicPr>
          <p:cNvPr id="9222" name="Picture 6" descr="black4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0"/>
            <a:ext cx="4787900" cy="3557588"/>
          </a:xfrm>
          <a:prstGeom prst="rect">
            <a:avLst/>
          </a:prstGeom>
          <a:noFill/>
        </p:spPr>
      </p:pic>
      <p:pic>
        <p:nvPicPr>
          <p:cNvPr id="9223" name="Picture 7" descr="black4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00413"/>
            <a:ext cx="4572000" cy="3557587"/>
          </a:xfrm>
          <a:prstGeom prst="rect">
            <a:avLst/>
          </a:prstGeom>
          <a:noFill/>
        </p:spPr>
      </p:pic>
      <p:pic>
        <p:nvPicPr>
          <p:cNvPr id="9224" name="Picture 8" descr="black4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3300413"/>
            <a:ext cx="4787900" cy="3557587"/>
          </a:xfrm>
          <a:prstGeom prst="rect">
            <a:avLst/>
          </a:prstGeom>
          <a:noFill/>
        </p:spPr>
      </p:pic>
      <p:sp>
        <p:nvSpPr>
          <p:cNvPr id="9226" name="AutoShape 10"/>
          <p:cNvSpPr>
            <a:spLocks noChangeArrowheads="1"/>
          </p:cNvSpPr>
          <p:nvPr/>
        </p:nvSpPr>
        <p:spPr bwMode="auto">
          <a:xfrm rot="-2453948">
            <a:off x="2987675" y="1989138"/>
            <a:ext cx="3384550" cy="3314700"/>
          </a:xfrm>
          <a:prstGeom prst="star4">
            <a:avLst>
              <a:gd name="adj" fmla="val 11542"/>
            </a:avLst>
          </a:prstGeom>
          <a:gradFill rotWithShape="1">
            <a:gsLst>
              <a:gs pos="0">
                <a:srgbClr val="990099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25" name="AutoShape 9"/>
          <p:cNvSpPr>
            <a:spLocks noChangeArrowheads="1"/>
          </p:cNvSpPr>
          <p:nvPr/>
        </p:nvSpPr>
        <p:spPr bwMode="auto">
          <a:xfrm>
            <a:off x="3276600" y="2060575"/>
            <a:ext cx="2736850" cy="2954338"/>
          </a:xfrm>
          <a:prstGeom prst="star4">
            <a:avLst>
              <a:gd name="adj" fmla="val 11542"/>
            </a:avLst>
          </a:prstGeom>
          <a:gradFill rotWithShape="1">
            <a:gsLst>
              <a:gs pos="0">
                <a:schemeClr val="accent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auto">
          <a:xfrm rot="-1728264">
            <a:off x="6084888" y="765175"/>
            <a:ext cx="1795462" cy="1603375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9219" name="Picture 3" descr="05_moon_meteorit_alh-8100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20838" y="0"/>
            <a:ext cx="1404938" cy="1038225"/>
          </a:xfrm>
          <a:prstGeom prst="rect">
            <a:avLst/>
          </a:prstGeom>
          <a:noFill/>
        </p:spPr>
      </p:pic>
      <p:pic>
        <p:nvPicPr>
          <p:cNvPr id="9229" name="Picture 13" descr="05_moon_meteorit_alh-8100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24975" y="0"/>
            <a:ext cx="1404938" cy="908050"/>
          </a:xfrm>
          <a:prstGeom prst="rect">
            <a:avLst/>
          </a:prstGeom>
          <a:noFill/>
        </p:spPr>
      </p:pic>
      <p:sp>
        <p:nvSpPr>
          <p:cNvPr id="9231" name="AutoShape 15"/>
          <p:cNvSpPr>
            <a:spLocks noChangeArrowheads="1"/>
          </p:cNvSpPr>
          <p:nvPr/>
        </p:nvSpPr>
        <p:spPr bwMode="auto">
          <a:xfrm>
            <a:off x="1042988" y="4797425"/>
            <a:ext cx="936625" cy="863600"/>
          </a:xfrm>
          <a:prstGeom prst="star5">
            <a:avLst/>
          </a:prstGeom>
          <a:gradFill rotWithShape="1">
            <a:gsLst>
              <a:gs pos="0">
                <a:srgbClr val="6699FF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33" name="AutoShape 17"/>
          <p:cNvSpPr>
            <a:spLocks noChangeArrowheads="1"/>
          </p:cNvSpPr>
          <p:nvPr/>
        </p:nvSpPr>
        <p:spPr bwMode="auto">
          <a:xfrm>
            <a:off x="3635375" y="549275"/>
            <a:ext cx="1223963" cy="1079500"/>
          </a:xfrm>
          <a:prstGeom prst="star5">
            <a:avLst/>
          </a:prstGeom>
          <a:gradFill rotWithShape="1">
            <a:gsLst>
              <a:gs pos="0">
                <a:srgbClr val="FFFF66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34" name="AutoShape 18"/>
          <p:cNvSpPr>
            <a:spLocks noChangeArrowheads="1"/>
          </p:cNvSpPr>
          <p:nvPr/>
        </p:nvSpPr>
        <p:spPr bwMode="auto">
          <a:xfrm rot="-1624394">
            <a:off x="6283325" y="3414713"/>
            <a:ext cx="1731963" cy="1655762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CC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35" name="AutoShape 19"/>
          <p:cNvSpPr>
            <a:spLocks noChangeArrowheads="1"/>
          </p:cNvSpPr>
          <p:nvPr/>
        </p:nvSpPr>
        <p:spPr bwMode="auto">
          <a:xfrm rot="-1624394">
            <a:off x="779463" y="1011238"/>
            <a:ext cx="1587500" cy="1511300"/>
          </a:xfrm>
          <a:prstGeom prst="star5">
            <a:avLst/>
          </a:prstGeom>
          <a:gradFill rotWithShape="1">
            <a:gsLst>
              <a:gs pos="0">
                <a:srgbClr val="990099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36" name="AutoShape 20"/>
          <p:cNvSpPr>
            <a:spLocks noChangeArrowheads="1"/>
          </p:cNvSpPr>
          <p:nvPr/>
        </p:nvSpPr>
        <p:spPr bwMode="auto">
          <a:xfrm rot="-1624394">
            <a:off x="3567113" y="4805363"/>
            <a:ext cx="1873250" cy="1736725"/>
          </a:xfrm>
          <a:prstGeom prst="star5">
            <a:avLst/>
          </a:prstGeom>
          <a:gradFill rotWithShape="1">
            <a:gsLst>
              <a:gs pos="0">
                <a:srgbClr val="33CC33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9237" name="Picture 21" descr="earth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775" y="4076700"/>
            <a:ext cx="1511300" cy="1511300"/>
          </a:xfrm>
          <a:prstGeom prst="rect">
            <a:avLst/>
          </a:prstGeom>
          <a:noFill/>
        </p:spPr>
      </p:pic>
      <p:pic>
        <p:nvPicPr>
          <p:cNvPr id="9238" name="Picture 22" descr="4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7900" y="3860800"/>
            <a:ext cx="792163" cy="792163"/>
          </a:xfrm>
          <a:prstGeom prst="rect">
            <a:avLst/>
          </a:prstGeom>
          <a:noFill/>
        </p:spPr>
      </p:pic>
      <p:pic>
        <p:nvPicPr>
          <p:cNvPr id="9239" name="Picture 23" descr="mars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775" y="2205038"/>
            <a:ext cx="863600" cy="863600"/>
          </a:xfrm>
          <a:prstGeom prst="rect">
            <a:avLst/>
          </a:prstGeom>
          <a:noFill/>
        </p:spPr>
      </p:pic>
      <p:pic>
        <p:nvPicPr>
          <p:cNvPr id="9240" name="Picture 24" descr="11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5825" y="3213100"/>
            <a:ext cx="1079500" cy="1079500"/>
          </a:xfrm>
          <a:prstGeom prst="rect">
            <a:avLst/>
          </a:prstGeom>
          <a:noFill/>
        </p:spPr>
      </p:pic>
      <p:pic>
        <p:nvPicPr>
          <p:cNvPr id="9241" name="Picture 25" descr="upiter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4075" y="708025"/>
            <a:ext cx="935038" cy="498475"/>
          </a:xfrm>
          <a:prstGeom prst="rect">
            <a:avLst/>
          </a:prstGeom>
          <a:noFill/>
        </p:spPr>
      </p:pic>
      <p:pic>
        <p:nvPicPr>
          <p:cNvPr id="9242" name="Picture 26" descr="r4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-33337" y="5857875"/>
            <a:ext cx="1428750" cy="571500"/>
          </a:xfrm>
          <a:prstGeom prst="rect">
            <a:avLst/>
          </a:prstGeom>
          <a:noFill/>
        </p:spPr>
      </p:pic>
      <p:pic>
        <p:nvPicPr>
          <p:cNvPr id="9245" name="Picture 29" descr="r4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288" y="188913"/>
            <a:ext cx="1428750" cy="571500"/>
          </a:xfrm>
          <a:prstGeom prst="rect">
            <a:avLst/>
          </a:prstGeom>
          <a:noFill/>
        </p:spPr>
      </p:pic>
      <p:pic>
        <p:nvPicPr>
          <p:cNvPr id="9246" name="Picture 30" descr="r4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7888288" y="617538"/>
            <a:ext cx="1428750" cy="571500"/>
          </a:xfrm>
          <a:prstGeom prst="rect">
            <a:avLst/>
          </a:prstGeom>
          <a:noFill/>
        </p:spPr>
      </p:pic>
      <p:pic>
        <p:nvPicPr>
          <p:cNvPr id="9248" name="Picture 32" descr="r7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-23696382">
            <a:off x="4211638" y="1700213"/>
            <a:ext cx="1657350" cy="1104900"/>
          </a:xfrm>
          <a:prstGeom prst="rect">
            <a:avLst/>
          </a:prstGeom>
          <a:noFill/>
        </p:spPr>
      </p:pic>
      <p:pic>
        <p:nvPicPr>
          <p:cNvPr id="9249" name="Picture 33" descr="56r2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371600" y="0"/>
            <a:ext cx="1371600" cy="495300"/>
          </a:xfrm>
          <a:prstGeom prst="rect">
            <a:avLst/>
          </a:prstGeom>
          <a:noFill/>
        </p:spPr>
      </p:pic>
      <p:pic>
        <p:nvPicPr>
          <p:cNvPr id="9250" name="Picture 3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принц.wav"/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96188" y="6237288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3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3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3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500"/>
                            </p:stCondLst>
                            <p:childTnLst>
                              <p:par>
                                <p:cTn id="39" presetID="10" presetClass="entr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500"/>
                            </p:stCondLst>
                            <p:childTnLst>
                              <p:par>
                                <p:cTn id="4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500"/>
                            </p:stCondLst>
                            <p:childTnLst>
                              <p:par>
                                <p:cTn id="47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3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0"/>
                            </p:stCondLst>
                            <p:childTnLst>
                              <p:par>
                                <p:cTn id="52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500"/>
                            </p:stCondLst>
                            <p:childTnLst>
                              <p:par>
                                <p:cTn id="57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3000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0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8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90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9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1500"/>
                            </p:stCondLst>
                            <p:childTnLst>
                              <p:par>
                                <p:cTn id="8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2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3000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4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4500"/>
                            </p:stCondLst>
                            <p:childTnLst>
                              <p:par>
                                <p:cTn id="9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0035 -0.80532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85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80382 -0.01018 " pathEditMode="relative" rAng="0" ptsTypes="AA">
                                      <p:cBhvr>
                                        <p:cTn id="115" dur="3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" y="-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1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3000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3000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4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5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1991 C 0.02951 0.0875 -0.01042 0.2169 -0.09566 0.26829 C -0.1809 0.32084 -0.28021 0.27384 -0.31649 0.16667 C -0.35295 0.05926 -0.31319 -0.06944 -0.2276 -0.12106 C -0.14236 -0.17245 -0.0434 -0.12731 -0.00677 -0.01991 Z " pathEditMode="relative" rAng="3942850" ptsTypes="fffff">
                                      <p:cBhvr>
                                        <p:cTn id="136" dur="3000" spd="-100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" y="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7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8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0500"/>
                            </p:stCondLst>
                            <p:childTnLst>
                              <p:par>
                                <p:cTn id="15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3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3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3500"/>
                            </p:stCondLst>
                            <p:childTnLst>
                              <p:par>
                                <p:cTn id="155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6500"/>
                            </p:stCondLst>
                            <p:childTnLst>
                              <p:par>
                                <p:cTn id="1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-0.13385 0.30463 " pathEditMode="relative" rAng="0" ptsTypes="AA">
                                      <p:cBhvr>
                                        <p:cTn id="160" dur="3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" y="152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3000" fill="hold"/>
                                        <p:tgtEl>
                                          <p:spTgt spid="92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9500"/>
                            </p:stCondLst>
                            <p:childTnLst>
                              <p:par>
                                <p:cTn id="16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2000" fill="hold"/>
                                        <p:tgtEl>
                                          <p:spTgt spid="92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1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7250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735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7400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50"/>
                </p:tgtEl>
              </p:cMediaNode>
            </p:audio>
          </p:childTnLst>
        </p:cTn>
      </p:par>
    </p:tnLst>
    <p:bldLst>
      <p:bldP spid="9226" grpId="0" animBg="1"/>
      <p:bldP spid="9226" grpId="1" animBg="1"/>
      <p:bldP spid="9226" grpId="2" animBg="1"/>
      <p:bldP spid="9225" grpId="0" animBg="1"/>
      <p:bldP spid="9225" grpId="1" animBg="1"/>
      <p:bldP spid="9225" grpId="2" animBg="1"/>
      <p:bldP spid="9227" grpId="0" animBg="1"/>
      <p:bldP spid="9227" grpId="1" animBg="1"/>
      <p:bldP spid="9227" grpId="2" animBg="1"/>
      <p:bldP spid="9231" grpId="0" animBg="1"/>
      <p:bldP spid="9231" grpId="1" animBg="1"/>
      <p:bldP spid="9233" grpId="0" animBg="1"/>
      <p:bldP spid="9233" grpId="1" animBg="1"/>
      <p:bldP spid="9234" grpId="0" animBg="1"/>
      <p:bldP spid="9234" grpId="1" animBg="1"/>
      <p:bldP spid="9235" grpId="0" animBg="1"/>
      <p:bldP spid="9235" grpId="1" animBg="1"/>
      <p:bldP spid="9236" grpId="0" animBg="1"/>
      <p:bldP spid="923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FF"/>
            </a:gs>
            <a:gs pos="50000">
              <a:srgbClr val="99CCFF"/>
            </a:gs>
            <a:gs pos="100000">
              <a:srgbClr val="66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4" name="AutoShape 38"/>
          <p:cNvSpPr>
            <a:spLocks noChangeArrowheads="1"/>
          </p:cNvSpPr>
          <p:nvPr/>
        </p:nvSpPr>
        <p:spPr bwMode="auto">
          <a:xfrm rot="510243">
            <a:off x="465138" y="1665288"/>
            <a:ext cx="2663825" cy="1504950"/>
          </a:xfrm>
          <a:prstGeom prst="cloudCallout">
            <a:avLst>
              <a:gd name="adj1" fmla="val -16060"/>
              <a:gd name="adj2" fmla="val 20745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4376" name="AutoShape 40"/>
          <p:cNvSpPr>
            <a:spLocks noChangeArrowheads="1"/>
          </p:cNvSpPr>
          <p:nvPr/>
        </p:nvSpPr>
        <p:spPr bwMode="auto">
          <a:xfrm rot="510243">
            <a:off x="2263775" y="4487863"/>
            <a:ext cx="3024188" cy="1612900"/>
          </a:xfrm>
          <a:prstGeom prst="cloudCallout">
            <a:avLst>
              <a:gd name="adj1" fmla="val -91597"/>
              <a:gd name="adj2" fmla="val 44644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4349" name="AutoShape 13"/>
          <p:cNvSpPr>
            <a:spLocks noChangeArrowheads="1"/>
          </p:cNvSpPr>
          <p:nvPr/>
        </p:nvSpPr>
        <p:spPr bwMode="auto">
          <a:xfrm>
            <a:off x="9685338" y="260350"/>
            <a:ext cx="2951162" cy="1873250"/>
          </a:xfrm>
          <a:prstGeom prst="cloudCallout">
            <a:avLst>
              <a:gd name="adj1" fmla="val -51722"/>
              <a:gd name="adj2" fmla="val 28981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pic>
        <p:nvPicPr>
          <p:cNvPr id="14358" name="Picture 22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5938" y="0"/>
            <a:ext cx="1008062" cy="1008063"/>
          </a:xfrm>
          <a:prstGeom prst="rect">
            <a:avLst/>
          </a:prstGeom>
          <a:noFill/>
        </p:spPr>
      </p:pic>
      <p:pic>
        <p:nvPicPr>
          <p:cNvPr id="14359" name="Picture 23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981075"/>
            <a:ext cx="1008063" cy="1008063"/>
          </a:xfrm>
          <a:prstGeom prst="rect">
            <a:avLst/>
          </a:prstGeom>
          <a:noFill/>
        </p:spPr>
      </p:pic>
      <p:pic>
        <p:nvPicPr>
          <p:cNvPr id="14360" name="Picture 24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2060575"/>
            <a:ext cx="1008062" cy="1008063"/>
          </a:xfrm>
          <a:prstGeom prst="rect">
            <a:avLst/>
          </a:prstGeom>
          <a:noFill/>
        </p:spPr>
      </p:pic>
      <p:pic>
        <p:nvPicPr>
          <p:cNvPr id="14361" name="Picture 25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2997200"/>
            <a:ext cx="1008062" cy="1008063"/>
          </a:xfrm>
          <a:prstGeom prst="rect">
            <a:avLst/>
          </a:prstGeom>
          <a:noFill/>
        </p:spPr>
      </p:pic>
      <p:pic>
        <p:nvPicPr>
          <p:cNvPr id="14362" name="Picture 26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860800"/>
            <a:ext cx="1008063" cy="1008063"/>
          </a:xfrm>
          <a:prstGeom prst="rect">
            <a:avLst/>
          </a:prstGeom>
          <a:noFill/>
        </p:spPr>
      </p:pic>
      <p:pic>
        <p:nvPicPr>
          <p:cNvPr id="14363" name="Picture 27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4797425"/>
            <a:ext cx="1008063" cy="1008063"/>
          </a:xfrm>
          <a:prstGeom prst="rect">
            <a:avLst/>
          </a:prstGeom>
          <a:noFill/>
        </p:spPr>
      </p:pic>
      <p:pic>
        <p:nvPicPr>
          <p:cNvPr id="14364" name="Picture 28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5849938"/>
            <a:ext cx="1008062" cy="1008062"/>
          </a:xfrm>
          <a:prstGeom prst="rect">
            <a:avLst/>
          </a:prstGeom>
          <a:noFill/>
        </p:spPr>
      </p:pic>
      <p:pic>
        <p:nvPicPr>
          <p:cNvPr id="14365" name="Picture 29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59607">
            <a:off x="8135938" y="5849938"/>
            <a:ext cx="1008062" cy="1008062"/>
          </a:xfrm>
          <a:prstGeom prst="rect">
            <a:avLst/>
          </a:prstGeom>
          <a:noFill/>
        </p:spPr>
      </p:pic>
      <p:pic>
        <p:nvPicPr>
          <p:cNvPr id="14366" name="Picture 30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049210">
            <a:off x="6732588" y="4941888"/>
            <a:ext cx="1008062" cy="1008062"/>
          </a:xfrm>
          <a:prstGeom prst="rect">
            <a:avLst/>
          </a:prstGeom>
          <a:noFill/>
        </p:spPr>
      </p:pic>
      <p:pic>
        <p:nvPicPr>
          <p:cNvPr id="14367" name="Picture 31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205796">
            <a:off x="5364162" y="3860801"/>
            <a:ext cx="1008063" cy="1008062"/>
          </a:xfrm>
          <a:prstGeom prst="rect">
            <a:avLst/>
          </a:prstGeom>
          <a:noFill/>
        </p:spPr>
      </p:pic>
      <p:pic>
        <p:nvPicPr>
          <p:cNvPr id="14368" name="Picture 32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361115">
            <a:off x="4284662" y="2924176"/>
            <a:ext cx="1008063" cy="1008062"/>
          </a:xfrm>
          <a:prstGeom prst="rect">
            <a:avLst/>
          </a:prstGeom>
          <a:noFill/>
        </p:spPr>
      </p:pic>
      <p:pic>
        <p:nvPicPr>
          <p:cNvPr id="14369" name="Picture 33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181524">
            <a:off x="2916237" y="2060576"/>
            <a:ext cx="1008063" cy="1008062"/>
          </a:xfrm>
          <a:prstGeom prst="rect">
            <a:avLst/>
          </a:prstGeom>
          <a:noFill/>
        </p:spPr>
      </p:pic>
      <p:pic>
        <p:nvPicPr>
          <p:cNvPr id="14370" name="Picture 34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26024">
            <a:off x="1619251" y="1125537"/>
            <a:ext cx="1008062" cy="1008063"/>
          </a:xfrm>
          <a:prstGeom prst="rect">
            <a:avLst/>
          </a:prstGeom>
          <a:noFill/>
        </p:spPr>
      </p:pic>
      <p:pic>
        <p:nvPicPr>
          <p:cNvPr id="14371" name="Picture 35" descr="j0433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25289">
            <a:off x="323851" y="188912"/>
            <a:ext cx="1008062" cy="1008063"/>
          </a:xfrm>
          <a:prstGeom prst="rect">
            <a:avLst/>
          </a:prstGeom>
          <a:noFill/>
        </p:spPr>
      </p:pic>
      <p:sp>
        <p:nvSpPr>
          <p:cNvPr id="14372" name="AutoShape 36"/>
          <p:cNvSpPr>
            <a:spLocks noChangeArrowheads="1"/>
          </p:cNvSpPr>
          <p:nvPr/>
        </p:nvSpPr>
        <p:spPr bwMode="auto">
          <a:xfrm>
            <a:off x="-2700338" y="4149725"/>
            <a:ext cx="2374900" cy="1800225"/>
          </a:xfrm>
          <a:prstGeom prst="cloudCallout">
            <a:avLst>
              <a:gd name="adj1" fmla="val -67648"/>
              <a:gd name="adj2" fmla="val 31833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4375" name="AutoShape 39"/>
          <p:cNvSpPr>
            <a:spLocks noChangeArrowheads="1"/>
          </p:cNvSpPr>
          <p:nvPr/>
        </p:nvSpPr>
        <p:spPr bwMode="auto">
          <a:xfrm rot="510243">
            <a:off x="3630613" y="230188"/>
            <a:ext cx="2736850" cy="1504950"/>
          </a:xfrm>
          <a:prstGeom prst="cloudCallout">
            <a:avLst>
              <a:gd name="adj1" fmla="val -103481"/>
              <a:gd name="adj2" fmla="val -1704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4377" name="AutoShape 41"/>
          <p:cNvSpPr>
            <a:spLocks noChangeArrowheads="1"/>
          </p:cNvSpPr>
          <p:nvPr/>
        </p:nvSpPr>
        <p:spPr bwMode="auto">
          <a:xfrm rot="510243">
            <a:off x="5797550" y="2738438"/>
            <a:ext cx="2376488" cy="1144587"/>
          </a:xfrm>
          <a:prstGeom prst="cloudCallout">
            <a:avLst>
              <a:gd name="adj1" fmla="val -127273"/>
              <a:gd name="adj2" fmla="val 42097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4350" name="Oval 14"/>
          <p:cNvSpPr>
            <a:spLocks noChangeArrowheads="1"/>
          </p:cNvSpPr>
          <p:nvPr/>
        </p:nvSpPr>
        <p:spPr bwMode="auto">
          <a:xfrm>
            <a:off x="6804025" y="476250"/>
            <a:ext cx="1657350" cy="16557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51" name="Oval 15"/>
          <p:cNvSpPr>
            <a:spLocks noChangeArrowheads="1"/>
          </p:cNvSpPr>
          <p:nvPr/>
        </p:nvSpPr>
        <p:spPr bwMode="auto">
          <a:xfrm>
            <a:off x="3779838" y="2420938"/>
            <a:ext cx="1728787" cy="17272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4381" name="Picture 45" descr="мед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39388" y="260350"/>
            <a:ext cx="1619250" cy="1728788"/>
          </a:xfrm>
          <a:prstGeom prst="rect">
            <a:avLst/>
          </a:prstGeom>
          <a:noFill/>
        </p:spPr>
      </p:pic>
      <p:pic>
        <p:nvPicPr>
          <p:cNvPr id="14382" name="Picture 46" descr="ёж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-1981200" y="4149725"/>
            <a:ext cx="1341437" cy="1698625"/>
          </a:xfrm>
          <a:prstGeom prst="rect">
            <a:avLst/>
          </a:prstGeom>
          <a:noFill/>
        </p:spPr>
      </p:pic>
      <p:sp>
        <p:nvSpPr>
          <p:cNvPr id="14384" name="AutoShape 48"/>
          <p:cNvSpPr>
            <a:spLocks noChangeArrowheads="1"/>
          </p:cNvSpPr>
          <p:nvPr/>
        </p:nvSpPr>
        <p:spPr bwMode="auto">
          <a:xfrm>
            <a:off x="2700338" y="2205038"/>
            <a:ext cx="4764087" cy="2876550"/>
          </a:xfrm>
          <a:prstGeom prst="cloudCallout">
            <a:avLst>
              <a:gd name="adj1" fmla="val -95833"/>
              <a:gd name="adj2" fmla="val 23255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pic>
        <p:nvPicPr>
          <p:cNvPr id="14383" name="Picture 47" descr="ёж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 rot="-483351">
            <a:off x="3492500" y="2781300"/>
            <a:ext cx="1341438" cy="1698625"/>
          </a:xfrm>
          <a:prstGeom prst="rect">
            <a:avLst/>
          </a:prstGeom>
          <a:noFill/>
        </p:spPr>
      </p:pic>
      <p:pic>
        <p:nvPicPr>
          <p:cNvPr id="14385" name="Picture 49" descr="мед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363" y="2349500"/>
            <a:ext cx="1955800" cy="2087563"/>
          </a:xfrm>
          <a:prstGeom prst="rect">
            <a:avLst/>
          </a:prstGeom>
          <a:noFill/>
        </p:spPr>
      </p:pic>
      <p:pic>
        <p:nvPicPr>
          <p:cNvPr id="14386" name="Picture 50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обл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950" y="6381750"/>
            <a:ext cx="304800" cy="304800"/>
          </a:xfrm>
          <a:prstGeom prst="rect">
            <a:avLst/>
          </a:prstGeom>
          <a:noFill/>
        </p:spPr>
      </p:pic>
      <p:pic>
        <p:nvPicPr>
          <p:cNvPr id="14393" name="Picture 57" descr="2493def5ff67"/>
          <p:cNvPicPr>
            <a:picLocks noChangeAspect="1" noChangeArrowheads="1"/>
          </p:cNvPicPr>
          <p:nvPr/>
        </p:nvPicPr>
        <p:blipFill>
          <a:blip r:embed="rId7" cstate="print"/>
          <a:srcRect b="14920"/>
          <a:stretch>
            <a:fillRect/>
          </a:stretch>
        </p:blipFill>
        <p:spPr bwMode="auto">
          <a:xfrm rot="-1167255">
            <a:off x="1747838" y="2579688"/>
            <a:ext cx="2162175" cy="2951162"/>
          </a:xfrm>
          <a:prstGeom prst="rect">
            <a:avLst/>
          </a:prstGeom>
          <a:noFill/>
        </p:spPr>
      </p:pic>
      <p:pic>
        <p:nvPicPr>
          <p:cNvPr id="14394" name="Picture 58" descr="2493def5ff67"/>
          <p:cNvPicPr>
            <a:picLocks noChangeAspect="1" noChangeArrowheads="1"/>
          </p:cNvPicPr>
          <p:nvPr/>
        </p:nvPicPr>
        <p:blipFill>
          <a:blip r:embed="rId8" cstate="print"/>
          <a:srcRect b="15352"/>
          <a:stretch>
            <a:fillRect/>
          </a:stretch>
        </p:blipFill>
        <p:spPr bwMode="auto">
          <a:xfrm rot="-1167255">
            <a:off x="3135313" y="4232275"/>
            <a:ext cx="1644650" cy="2232025"/>
          </a:xfrm>
          <a:prstGeom prst="rect">
            <a:avLst/>
          </a:prstGeom>
          <a:noFill/>
        </p:spPr>
      </p:pic>
      <p:pic>
        <p:nvPicPr>
          <p:cNvPr id="14395" name="Picture 59" descr="2493def5ff67"/>
          <p:cNvPicPr>
            <a:picLocks noChangeAspect="1" noChangeArrowheads="1"/>
          </p:cNvPicPr>
          <p:nvPr/>
        </p:nvPicPr>
        <p:blipFill>
          <a:blip r:embed="rId9" cstate="print"/>
          <a:srcRect b="12643"/>
          <a:stretch>
            <a:fillRect/>
          </a:stretch>
        </p:blipFill>
        <p:spPr bwMode="auto">
          <a:xfrm rot="1368888" flipH="1">
            <a:off x="4059238" y="4233863"/>
            <a:ext cx="1714500" cy="2303462"/>
          </a:xfrm>
          <a:prstGeom prst="rect">
            <a:avLst/>
          </a:prstGeom>
          <a:noFill/>
        </p:spPr>
      </p:pic>
      <p:pic>
        <p:nvPicPr>
          <p:cNvPr id="14396" name="Picture 60" descr="2493def5ff67"/>
          <p:cNvPicPr>
            <a:picLocks noChangeAspect="1" noChangeArrowheads="1"/>
          </p:cNvPicPr>
          <p:nvPr/>
        </p:nvPicPr>
        <p:blipFill>
          <a:blip r:embed="rId10" cstate="print"/>
          <a:srcRect b="12990"/>
          <a:stretch>
            <a:fillRect/>
          </a:stretch>
        </p:blipFill>
        <p:spPr bwMode="auto">
          <a:xfrm rot="1491115">
            <a:off x="6048375" y="2660650"/>
            <a:ext cx="2476500" cy="3455988"/>
          </a:xfrm>
          <a:prstGeom prst="rect">
            <a:avLst/>
          </a:prstGeom>
          <a:noFill/>
        </p:spPr>
      </p:pic>
      <p:pic>
        <p:nvPicPr>
          <p:cNvPr id="14397" name="Picture 61" descr="2493def5ff67"/>
          <p:cNvPicPr>
            <a:picLocks noChangeAspect="1" noChangeArrowheads="1"/>
          </p:cNvPicPr>
          <p:nvPr/>
        </p:nvPicPr>
        <p:blipFill>
          <a:blip r:embed="rId11" cstate="print"/>
          <a:srcRect b="7747"/>
          <a:stretch>
            <a:fillRect/>
          </a:stretch>
        </p:blipFill>
        <p:spPr bwMode="auto">
          <a:xfrm rot="538294">
            <a:off x="5662613" y="4437063"/>
            <a:ext cx="1265237" cy="1871662"/>
          </a:xfrm>
          <a:prstGeom prst="rect">
            <a:avLst/>
          </a:prstGeom>
          <a:noFill/>
        </p:spPr>
      </p:pic>
      <p:pic>
        <p:nvPicPr>
          <p:cNvPr id="14398" name="Picture 62" descr="2493def5ff6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-856815">
            <a:off x="4284663" y="1844675"/>
            <a:ext cx="1265237" cy="2028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2" presetID="7" presetClass="path" presetSubtype="0" repeatCount="300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5E-6 0.54537 L -0.63369 0.54537 L -0.63369 -3.7037E-6 L 5E-6 -3.7037E-6 Z " pathEditMode="relative" rAng="5400000" ptsTypes="FFFFF">
                                      <p:cBhvr>
                                        <p:cTn id="123" dur="2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" y="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2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9" presetID="35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6" presetID="4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239 0.33587 L -0.17396 -0.06227 C -0.11093 -0.15186 -0.01701 -0.19954 0.08056 -0.19954 C 0.19236 -0.19954 0.28177 -0.15186 0.34479 -0.06227 L 0.64584 0.33587 " pathEditMode="relative" rAng="0" ptsTypes="FffFF">
                                      <p:cBhvr>
                                        <p:cTn id="137" dur="3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" y="-2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0" fill="hold"/>
                                        <p:tgtEl>
                                          <p:spTgt spid="14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0" fill="hold"/>
                                        <p:tgtEl>
                                          <p:spTgt spid="14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0" fill="hold"/>
                                        <p:tgtEl>
                                          <p:spTgt spid="14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0" fill="hold"/>
                                        <p:tgtEl>
                                          <p:spTgt spid="14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7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9 -0.02871 L 0.13264 -0.01667 C 0.15799 -0.01482 0.18681 0.00162 0.21215 0.02778 C 0.2408 0.05741 0.25886 0.08935 0.26615 0.12153 L 0.30417 0.26898 " pathEditMode="relative" rAng="2270933" ptsTypes="FffFF">
                                      <p:cBhvr>
                                        <p:cTn id="158" dur="20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" y="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0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49 0.01065 L -0.03125 0.15347 C -0.04149 0.18333 -0.06441 0.2169 -0.09184 0.24305 C -0.12326 0.27338 -0.15243 0.28842 -0.17812 0.2919 L -0.29635 0.31088 " pathEditMode="relative" rAng="8679121" ptsTypes="FffFF">
                                      <p:cBhvr>
                                        <p:cTn id="161" dur="2000" fill="hold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" y="1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3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0.01343 L -0.09878 -0.025 C -0.11875 -0.03264 -0.14028 -0.05324 -0.15885 -0.08078 C -0.18003 -0.11203 -0.19184 -0.1412 -0.19566 -0.16898 L -0.21319 -0.29629 " pathEditMode="relative" rAng="2888534" ptsTypes="FffFF">
                                      <p:cBhvr>
                                        <p:cTn id="164" dur="20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" y="-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6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0.04566 -0.1199 C 0.05521 -0.14652 0.07482 -0.17268 0.09896 -0.19236 C 0.12639 -0.21481 0.15191 -0.22546 0.17361 -0.22477 L 0.27448 -0.22662 " pathEditMode="relative" rAng="-1901190" ptsTypes="FffFF">
                                      <p:cBhvr>
                                        <p:cTn id="167" dur="20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-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9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2000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2000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4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1000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9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3000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3000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4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3000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3000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95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4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 fill="hold"/>
                                        <p:tgtEl>
                                          <p:spTgt spid="1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 fill="hold"/>
                                        <p:tgtEl>
                                          <p:spTgt spid="1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1000" fill="hold"/>
                                        <p:tgtEl>
                                          <p:spTgt spid="14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1000" fill="hold"/>
                                        <p:tgtEl>
                                          <p:spTgt spid="14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1000" fill="hold"/>
                                        <p:tgtEl>
                                          <p:spTgt spid="14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1000" fill="hold"/>
                                        <p:tgtEl>
                                          <p:spTgt spid="14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4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86"/>
                </p:tgtEl>
              </p:cMediaNode>
            </p:audio>
          </p:childTnLst>
        </p:cTn>
      </p:par>
    </p:tnLst>
    <p:bldLst>
      <p:bldP spid="14374" grpId="0" animBg="1"/>
      <p:bldP spid="14374" grpId="1" animBg="1"/>
      <p:bldP spid="14376" grpId="0" animBg="1"/>
      <p:bldP spid="14376" grpId="1" animBg="1"/>
      <p:bldP spid="14349" grpId="0" animBg="1"/>
      <p:bldP spid="14372" grpId="0" animBg="1"/>
      <p:bldP spid="14375" grpId="0" animBg="1"/>
      <p:bldP spid="14375" grpId="1" animBg="1"/>
      <p:bldP spid="14377" grpId="0" animBg="1"/>
      <p:bldP spid="14377" grpId="1" animBg="1"/>
      <p:bldP spid="14350" grpId="0" animBg="1"/>
      <p:bldP spid="14350" grpId="1" animBg="1"/>
      <p:bldP spid="14350" grpId="2" animBg="1"/>
      <p:bldP spid="14351" grpId="0" animBg="1"/>
      <p:bldP spid="14351" grpId="1" animBg="1"/>
      <p:bldP spid="1438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99FF"/>
            </a:gs>
            <a:gs pos="50000">
              <a:schemeClr val="bg1"/>
            </a:gs>
            <a:gs pos="100000">
              <a:srgbClr val="66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0" name="Freeform 48" descr="Штриховой диагональный 2"/>
          <p:cNvSpPr>
            <a:spLocks/>
          </p:cNvSpPr>
          <p:nvPr/>
        </p:nvSpPr>
        <p:spPr bwMode="auto">
          <a:xfrm rot="-126566">
            <a:off x="-393700" y="5222875"/>
            <a:ext cx="9864725" cy="2884488"/>
          </a:xfrm>
          <a:custGeom>
            <a:avLst/>
            <a:gdLst/>
            <a:ahLst/>
            <a:cxnLst>
              <a:cxn ang="0">
                <a:pos x="268" y="735"/>
              </a:cxn>
              <a:cxn ang="0">
                <a:pos x="318" y="620"/>
              </a:cxn>
              <a:cxn ang="0">
                <a:pos x="400" y="554"/>
              </a:cxn>
              <a:cxn ang="0">
                <a:pos x="458" y="513"/>
              </a:cxn>
              <a:cxn ang="0">
                <a:pos x="606" y="439"/>
              </a:cxn>
              <a:cxn ang="0">
                <a:pos x="631" y="415"/>
              </a:cxn>
              <a:cxn ang="0">
                <a:pos x="647" y="390"/>
              </a:cxn>
              <a:cxn ang="0">
                <a:pos x="762" y="332"/>
              </a:cxn>
              <a:cxn ang="0">
                <a:pos x="812" y="308"/>
              </a:cxn>
              <a:cxn ang="0">
                <a:pos x="836" y="291"/>
              </a:cxn>
              <a:cxn ang="0">
                <a:pos x="894" y="275"/>
              </a:cxn>
              <a:cxn ang="0">
                <a:pos x="1272" y="118"/>
              </a:cxn>
              <a:cxn ang="0">
                <a:pos x="1338" y="77"/>
              </a:cxn>
              <a:cxn ang="0">
                <a:pos x="2145" y="61"/>
              </a:cxn>
              <a:cxn ang="0">
                <a:pos x="2614" y="52"/>
              </a:cxn>
              <a:cxn ang="0">
                <a:pos x="2663" y="44"/>
              </a:cxn>
              <a:cxn ang="0">
                <a:pos x="2893" y="11"/>
              </a:cxn>
              <a:cxn ang="0">
                <a:pos x="3478" y="44"/>
              </a:cxn>
              <a:cxn ang="0">
                <a:pos x="3601" y="94"/>
              </a:cxn>
              <a:cxn ang="0">
                <a:pos x="3905" y="168"/>
              </a:cxn>
              <a:cxn ang="0">
                <a:pos x="4391" y="176"/>
              </a:cxn>
              <a:cxn ang="0">
                <a:pos x="4473" y="217"/>
              </a:cxn>
              <a:cxn ang="0">
                <a:pos x="4580" y="225"/>
              </a:cxn>
              <a:cxn ang="0">
                <a:pos x="4630" y="258"/>
              </a:cxn>
              <a:cxn ang="0">
                <a:pos x="4704" y="340"/>
              </a:cxn>
              <a:cxn ang="0">
                <a:pos x="4909" y="398"/>
              </a:cxn>
              <a:cxn ang="0">
                <a:pos x="4951" y="415"/>
              </a:cxn>
              <a:cxn ang="0">
                <a:pos x="5206" y="431"/>
              </a:cxn>
              <a:cxn ang="0">
                <a:pos x="5271" y="480"/>
              </a:cxn>
              <a:cxn ang="0">
                <a:pos x="5288" y="497"/>
              </a:cxn>
              <a:cxn ang="0">
                <a:pos x="5321" y="546"/>
              </a:cxn>
              <a:cxn ang="0">
                <a:pos x="5378" y="587"/>
              </a:cxn>
              <a:cxn ang="0">
                <a:pos x="5477" y="628"/>
              </a:cxn>
              <a:cxn ang="0">
                <a:pos x="5527" y="645"/>
              </a:cxn>
              <a:cxn ang="0">
                <a:pos x="5658" y="719"/>
              </a:cxn>
              <a:cxn ang="0">
                <a:pos x="5757" y="793"/>
              </a:cxn>
              <a:cxn ang="0">
                <a:pos x="5946" y="834"/>
              </a:cxn>
              <a:cxn ang="0">
                <a:pos x="3214" y="916"/>
              </a:cxn>
              <a:cxn ang="0">
                <a:pos x="1840" y="892"/>
              </a:cxn>
              <a:cxn ang="0">
                <a:pos x="1223" y="884"/>
              </a:cxn>
              <a:cxn ang="0">
                <a:pos x="277" y="744"/>
              </a:cxn>
              <a:cxn ang="0">
                <a:pos x="268" y="719"/>
              </a:cxn>
              <a:cxn ang="0">
                <a:pos x="268" y="735"/>
              </a:cxn>
            </a:cxnLst>
            <a:rect l="0" t="0" r="r" b="b"/>
            <a:pathLst>
              <a:path w="6102" h="1632">
                <a:moveTo>
                  <a:pt x="268" y="735"/>
                </a:moveTo>
                <a:cubicBezTo>
                  <a:pt x="318" y="703"/>
                  <a:pt x="294" y="669"/>
                  <a:pt x="318" y="620"/>
                </a:cubicBezTo>
                <a:cubicBezTo>
                  <a:pt x="335" y="585"/>
                  <a:pt x="365" y="567"/>
                  <a:pt x="400" y="554"/>
                </a:cubicBezTo>
                <a:cubicBezTo>
                  <a:pt x="421" y="534"/>
                  <a:pt x="430" y="522"/>
                  <a:pt x="458" y="513"/>
                </a:cubicBezTo>
                <a:cubicBezTo>
                  <a:pt x="493" y="460"/>
                  <a:pt x="547" y="453"/>
                  <a:pt x="606" y="439"/>
                </a:cubicBezTo>
                <a:cubicBezTo>
                  <a:pt x="614" y="431"/>
                  <a:pt x="624" y="424"/>
                  <a:pt x="631" y="415"/>
                </a:cubicBezTo>
                <a:cubicBezTo>
                  <a:pt x="637" y="407"/>
                  <a:pt x="640" y="397"/>
                  <a:pt x="647" y="390"/>
                </a:cubicBezTo>
                <a:cubicBezTo>
                  <a:pt x="664" y="373"/>
                  <a:pt x="736" y="340"/>
                  <a:pt x="762" y="332"/>
                </a:cubicBezTo>
                <a:cubicBezTo>
                  <a:pt x="798" y="298"/>
                  <a:pt x="756" y="333"/>
                  <a:pt x="812" y="308"/>
                </a:cubicBezTo>
                <a:cubicBezTo>
                  <a:pt x="821" y="304"/>
                  <a:pt x="827" y="295"/>
                  <a:pt x="836" y="291"/>
                </a:cubicBezTo>
                <a:cubicBezTo>
                  <a:pt x="854" y="283"/>
                  <a:pt x="875" y="281"/>
                  <a:pt x="894" y="275"/>
                </a:cubicBezTo>
                <a:cubicBezTo>
                  <a:pt x="996" y="166"/>
                  <a:pt x="1141" y="167"/>
                  <a:pt x="1272" y="118"/>
                </a:cubicBezTo>
                <a:cubicBezTo>
                  <a:pt x="1288" y="95"/>
                  <a:pt x="1308" y="78"/>
                  <a:pt x="1338" y="77"/>
                </a:cubicBezTo>
                <a:cubicBezTo>
                  <a:pt x="1487" y="70"/>
                  <a:pt x="2073" y="62"/>
                  <a:pt x="2145" y="61"/>
                </a:cubicBezTo>
                <a:cubicBezTo>
                  <a:pt x="2306" y="1"/>
                  <a:pt x="2333" y="47"/>
                  <a:pt x="2614" y="52"/>
                </a:cubicBezTo>
                <a:cubicBezTo>
                  <a:pt x="2714" y="79"/>
                  <a:pt x="2599" y="58"/>
                  <a:pt x="2663" y="44"/>
                </a:cubicBezTo>
                <a:cubicBezTo>
                  <a:pt x="2735" y="28"/>
                  <a:pt x="2819" y="25"/>
                  <a:pt x="2893" y="11"/>
                </a:cubicBezTo>
                <a:cubicBezTo>
                  <a:pt x="3737" y="26"/>
                  <a:pt x="3203" y="0"/>
                  <a:pt x="3478" y="44"/>
                </a:cubicBezTo>
                <a:cubicBezTo>
                  <a:pt x="3531" y="82"/>
                  <a:pt x="3529" y="83"/>
                  <a:pt x="3601" y="94"/>
                </a:cubicBezTo>
                <a:cubicBezTo>
                  <a:pt x="3697" y="186"/>
                  <a:pt x="3759" y="164"/>
                  <a:pt x="3905" y="168"/>
                </a:cubicBezTo>
                <a:cubicBezTo>
                  <a:pt x="4067" y="172"/>
                  <a:pt x="4229" y="173"/>
                  <a:pt x="4391" y="176"/>
                </a:cubicBezTo>
                <a:cubicBezTo>
                  <a:pt x="4424" y="187"/>
                  <a:pt x="4435" y="211"/>
                  <a:pt x="4473" y="217"/>
                </a:cubicBezTo>
                <a:cubicBezTo>
                  <a:pt x="4508" y="223"/>
                  <a:pt x="4544" y="222"/>
                  <a:pt x="4580" y="225"/>
                </a:cubicBezTo>
                <a:cubicBezTo>
                  <a:pt x="4597" y="236"/>
                  <a:pt x="4619" y="241"/>
                  <a:pt x="4630" y="258"/>
                </a:cubicBezTo>
                <a:cubicBezTo>
                  <a:pt x="4647" y="284"/>
                  <a:pt x="4673" y="329"/>
                  <a:pt x="4704" y="340"/>
                </a:cubicBezTo>
                <a:cubicBezTo>
                  <a:pt x="4770" y="364"/>
                  <a:pt x="4844" y="372"/>
                  <a:pt x="4909" y="398"/>
                </a:cubicBezTo>
                <a:cubicBezTo>
                  <a:pt x="4923" y="404"/>
                  <a:pt x="4936" y="412"/>
                  <a:pt x="4951" y="415"/>
                </a:cubicBezTo>
                <a:cubicBezTo>
                  <a:pt x="4993" y="423"/>
                  <a:pt x="5200" y="431"/>
                  <a:pt x="5206" y="431"/>
                </a:cubicBezTo>
                <a:cubicBezTo>
                  <a:pt x="5248" y="445"/>
                  <a:pt x="5224" y="433"/>
                  <a:pt x="5271" y="480"/>
                </a:cubicBezTo>
                <a:cubicBezTo>
                  <a:pt x="5277" y="486"/>
                  <a:pt x="5288" y="497"/>
                  <a:pt x="5288" y="497"/>
                </a:cubicBezTo>
                <a:cubicBezTo>
                  <a:pt x="5303" y="558"/>
                  <a:pt x="5282" y="507"/>
                  <a:pt x="5321" y="546"/>
                </a:cubicBezTo>
                <a:cubicBezTo>
                  <a:pt x="5367" y="592"/>
                  <a:pt x="5319" y="573"/>
                  <a:pt x="5378" y="587"/>
                </a:cubicBezTo>
                <a:cubicBezTo>
                  <a:pt x="5404" y="613"/>
                  <a:pt x="5442" y="616"/>
                  <a:pt x="5477" y="628"/>
                </a:cubicBezTo>
                <a:cubicBezTo>
                  <a:pt x="5494" y="634"/>
                  <a:pt x="5527" y="645"/>
                  <a:pt x="5527" y="645"/>
                </a:cubicBezTo>
                <a:cubicBezTo>
                  <a:pt x="5563" y="683"/>
                  <a:pt x="5613" y="694"/>
                  <a:pt x="5658" y="719"/>
                </a:cubicBezTo>
                <a:cubicBezTo>
                  <a:pt x="5696" y="740"/>
                  <a:pt x="5722" y="770"/>
                  <a:pt x="5757" y="793"/>
                </a:cubicBezTo>
                <a:cubicBezTo>
                  <a:pt x="5814" y="829"/>
                  <a:pt x="5881" y="829"/>
                  <a:pt x="5946" y="834"/>
                </a:cubicBezTo>
                <a:cubicBezTo>
                  <a:pt x="6102" y="1632"/>
                  <a:pt x="4384" y="909"/>
                  <a:pt x="3214" y="916"/>
                </a:cubicBezTo>
                <a:cubicBezTo>
                  <a:pt x="2749" y="911"/>
                  <a:pt x="2303" y="899"/>
                  <a:pt x="1840" y="892"/>
                </a:cubicBezTo>
                <a:cubicBezTo>
                  <a:pt x="1531" y="858"/>
                  <a:pt x="1736" y="874"/>
                  <a:pt x="1223" y="884"/>
                </a:cubicBezTo>
                <a:cubicBezTo>
                  <a:pt x="0" y="872"/>
                  <a:pt x="277" y="1193"/>
                  <a:pt x="277" y="744"/>
                </a:cubicBezTo>
                <a:cubicBezTo>
                  <a:pt x="277" y="735"/>
                  <a:pt x="271" y="727"/>
                  <a:pt x="268" y="719"/>
                </a:cubicBezTo>
                <a:cubicBezTo>
                  <a:pt x="304" y="707"/>
                  <a:pt x="299" y="705"/>
                  <a:pt x="268" y="735"/>
                </a:cubicBezTo>
                <a:close/>
              </a:path>
            </a:pathLst>
          </a:custGeom>
          <a:pattFill prst="dashUpDiag">
            <a:fgClr>
              <a:srgbClr val="006600"/>
            </a:fgClr>
            <a:bgClr>
              <a:srgbClr val="99CC00"/>
            </a:bgClr>
          </a:patt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3332" name="Picture 20" descr="71821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lum bright="12000"/>
          </a:blip>
          <a:srcRect b="25627"/>
          <a:stretch>
            <a:fillRect/>
          </a:stretch>
        </p:blipFill>
        <p:spPr bwMode="auto">
          <a:xfrm>
            <a:off x="900113" y="836613"/>
            <a:ext cx="7129462" cy="3325812"/>
          </a:xfrm>
          <a:prstGeom prst="rect">
            <a:avLst/>
          </a:prstGeom>
          <a:noFill/>
        </p:spPr>
      </p:pic>
      <p:sp>
        <p:nvSpPr>
          <p:cNvPr id="13315" name="AutoShape 3"/>
          <p:cNvSpPr>
            <a:spLocks noChangeArrowheads="1"/>
          </p:cNvSpPr>
          <p:nvPr/>
        </p:nvSpPr>
        <p:spPr bwMode="auto">
          <a:xfrm rot="280536">
            <a:off x="1692275" y="188913"/>
            <a:ext cx="5761038" cy="2016125"/>
          </a:xfrm>
          <a:prstGeom prst="cloudCallout">
            <a:avLst>
              <a:gd name="adj1" fmla="val -22134"/>
              <a:gd name="adj2" fmla="val 31116"/>
            </a:avLst>
          </a:prstGeom>
          <a:gradFill rotWithShape="1">
            <a:gsLst>
              <a:gs pos="0">
                <a:srgbClr val="6666FF"/>
              </a:gs>
              <a:gs pos="100000">
                <a:schemeClr val="accent2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pic>
        <p:nvPicPr>
          <p:cNvPr id="13335" name="Picture 23" descr="b3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5661025"/>
            <a:ext cx="865188" cy="874713"/>
          </a:xfrm>
          <a:prstGeom prst="rect">
            <a:avLst/>
          </a:prstGeom>
          <a:noFill/>
        </p:spPr>
      </p:pic>
      <p:pic>
        <p:nvPicPr>
          <p:cNvPr id="13339" name="Picture 27" descr="klever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6F1"/>
              </a:clrFrom>
              <a:clrTo>
                <a:srgbClr val="F5F6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1413" y="4724400"/>
            <a:ext cx="1522412" cy="1976438"/>
          </a:xfrm>
          <a:prstGeom prst="rect">
            <a:avLst/>
          </a:prstGeom>
          <a:noFill/>
        </p:spPr>
      </p:pic>
      <p:pic>
        <p:nvPicPr>
          <p:cNvPr id="13340" name="Picture 28" descr="klever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6F1"/>
              </a:clrFrom>
              <a:clrTo>
                <a:srgbClr val="F5F6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7427" flipH="1">
            <a:off x="5364163" y="4724400"/>
            <a:ext cx="1371600" cy="1976438"/>
          </a:xfrm>
          <a:prstGeom prst="rect">
            <a:avLst/>
          </a:prstGeom>
          <a:noFill/>
        </p:spPr>
      </p:pic>
      <p:pic>
        <p:nvPicPr>
          <p:cNvPr id="13341" name="Picture 29" descr="b3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5300663"/>
            <a:ext cx="1292225" cy="1306512"/>
          </a:xfrm>
          <a:prstGeom prst="rect">
            <a:avLst/>
          </a:prstGeom>
          <a:noFill/>
        </p:spPr>
      </p:pic>
      <p:pic>
        <p:nvPicPr>
          <p:cNvPr id="13342" name="Picture 30" descr="b3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488" y="5661025"/>
            <a:ext cx="865187" cy="874713"/>
          </a:xfrm>
          <a:prstGeom prst="rect">
            <a:avLst/>
          </a:prstGeom>
          <a:noFill/>
        </p:spPr>
      </p:pic>
      <p:pic>
        <p:nvPicPr>
          <p:cNvPr id="13320" name="Picture 8" descr="Ins0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-1296988" y="2565400"/>
            <a:ext cx="1296988" cy="792163"/>
          </a:xfrm>
          <a:prstGeom prst="rect">
            <a:avLst/>
          </a:prstGeom>
          <a:noFill/>
        </p:spPr>
      </p:pic>
      <p:pic>
        <p:nvPicPr>
          <p:cNvPr id="13321" name="Picture 9" descr="Ins31"/>
          <p:cNvPicPr>
            <a:picLocks noChangeAspect="1" noChangeArrowheads="1" noCrop="1"/>
          </p:cNvPicPr>
          <p:nvPr/>
        </p:nvPicPr>
        <p:blipFill>
          <a:blip r:embed="rId7" cstate="print">
            <a:lum bright="-12000"/>
          </a:blip>
          <a:srcRect/>
          <a:stretch>
            <a:fillRect/>
          </a:stretch>
        </p:blipFill>
        <p:spPr bwMode="auto">
          <a:xfrm rot="-718568">
            <a:off x="5292725" y="2349500"/>
            <a:ext cx="962025" cy="962025"/>
          </a:xfrm>
          <a:prstGeom prst="rect">
            <a:avLst/>
          </a:prstGeom>
          <a:noFill/>
        </p:spPr>
      </p:pic>
      <p:sp>
        <p:nvSpPr>
          <p:cNvPr id="13348" name="AutoShape 36"/>
          <p:cNvSpPr>
            <a:spLocks noChangeArrowheads="1"/>
          </p:cNvSpPr>
          <p:nvPr/>
        </p:nvSpPr>
        <p:spPr bwMode="auto">
          <a:xfrm rot="290088">
            <a:off x="971550" y="3716338"/>
            <a:ext cx="2376488" cy="863600"/>
          </a:xfrm>
          <a:prstGeom prst="cloudCallout">
            <a:avLst>
              <a:gd name="adj1" fmla="val -30495"/>
              <a:gd name="adj2" fmla="val 38421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3349" name="AutoShape 37"/>
          <p:cNvSpPr>
            <a:spLocks noChangeArrowheads="1"/>
          </p:cNvSpPr>
          <p:nvPr/>
        </p:nvSpPr>
        <p:spPr bwMode="auto">
          <a:xfrm rot="290088">
            <a:off x="5651500" y="3644900"/>
            <a:ext cx="2376488" cy="863600"/>
          </a:xfrm>
          <a:prstGeom prst="cloudCallout">
            <a:avLst>
              <a:gd name="adj1" fmla="val -30495"/>
              <a:gd name="adj2" fmla="val 38421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3350" name="AutoShape 38"/>
          <p:cNvSpPr>
            <a:spLocks noChangeArrowheads="1"/>
          </p:cNvSpPr>
          <p:nvPr/>
        </p:nvSpPr>
        <p:spPr bwMode="auto">
          <a:xfrm rot="197821">
            <a:off x="1763713" y="333375"/>
            <a:ext cx="2447925" cy="1152525"/>
          </a:xfrm>
          <a:prstGeom prst="cloudCallout">
            <a:avLst>
              <a:gd name="adj1" fmla="val -29509"/>
              <a:gd name="adj2" fmla="val 38157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3333" name="AutoShape 21"/>
          <p:cNvSpPr>
            <a:spLocks noChangeArrowheads="1"/>
          </p:cNvSpPr>
          <p:nvPr/>
        </p:nvSpPr>
        <p:spPr bwMode="auto">
          <a:xfrm>
            <a:off x="6516688" y="115888"/>
            <a:ext cx="2303462" cy="2374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33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352" name="Line 40"/>
          <p:cNvSpPr>
            <a:spLocks noChangeShapeType="1"/>
          </p:cNvSpPr>
          <p:nvPr/>
        </p:nvSpPr>
        <p:spPr bwMode="auto">
          <a:xfrm flipH="1">
            <a:off x="2411413" y="1989138"/>
            <a:ext cx="1081087" cy="3455987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53" name="Line 41"/>
          <p:cNvSpPr>
            <a:spLocks noChangeShapeType="1"/>
          </p:cNvSpPr>
          <p:nvPr/>
        </p:nvSpPr>
        <p:spPr bwMode="auto">
          <a:xfrm flipH="1">
            <a:off x="3851275" y="2060575"/>
            <a:ext cx="288925" cy="2808288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54" name="Line 42"/>
          <p:cNvSpPr>
            <a:spLocks noChangeShapeType="1"/>
          </p:cNvSpPr>
          <p:nvPr/>
        </p:nvSpPr>
        <p:spPr bwMode="auto">
          <a:xfrm>
            <a:off x="4789488" y="2205038"/>
            <a:ext cx="69850" cy="3024187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55" name="Line 43"/>
          <p:cNvSpPr>
            <a:spLocks noChangeShapeType="1"/>
          </p:cNvSpPr>
          <p:nvPr/>
        </p:nvSpPr>
        <p:spPr bwMode="auto">
          <a:xfrm>
            <a:off x="5867400" y="1989138"/>
            <a:ext cx="1150938" cy="3168650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56" name="Line 44"/>
          <p:cNvSpPr>
            <a:spLocks noChangeShapeType="1"/>
          </p:cNvSpPr>
          <p:nvPr/>
        </p:nvSpPr>
        <p:spPr bwMode="auto">
          <a:xfrm>
            <a:off x="6516688" y="1844675"/>
            <a:ext cx="1511300" cy="3097213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58" name="Line 46"/>
          <p:cNvSpPr>
            <a:spLocks noChangeShapeType="1"/>
          </p:cNvSpPr>
          <p:nvPr/>
        </p:nvSpPr>
        <p:spPr bwMode="auto">
          <a:xfrm flipH="1">
            <a:off x="1403350" y="1916113"/>
            <a:ext cx="1512888" cy="3313112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3361" name="Picture 4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Pesenka_o_raduge.wav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75688" y="6381750"/>
            <a:ext cx="304800" cy="304800"/>
          </a:xfrm>
          <a:prstGeom prst="rect">
            <a:avLst/>
          </a:prstGeom>
          <a:noFill/>
        </p:spPr>
      </p:pic>
      <p:pic>
        <p:nvPicPr>
          <p:cNvPr id="13362" name="Picture 50" descr="b3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6021388"/>
            <a:ext cx="865188" cy="874712"/>
          </a:xfrm>
          <a:prstGeom prst="rect">
            <a:avLst/>
          </a:prstGeom>
          <a:noFill/>
        </p:spPr>
      </p:pic>
      <p:pic>
        <p:nvPicPr>
          <p:cNvPr id="13363" name="Picture 51" descr="b3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5949950"/>
            <a:ext cx="865187" cy="874713"/>
          </a:xfrm>
          <a:prstGeom prst="rect">
            <a:avLst/>
          </a:prstGeom>
          <a:noFill/>
        </p:spPr>
      </p:pic>
      <p:pic>
        <p:nvPicPr>
          <p:cNvPr id="13364" name="Picture 52" descr="b3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5949950"/>
            <a:ext cx="865188" cy="874713"/>
          </a:xfrm>
          <a:prstGeom prst="rect">
            <a:avLst/>
          </a:prstGeom>
          <a:noFill/>
        </p:spPr>
      </p:pic>
      <p:pic>
        <p:nvPicPr>
          <p:cNvPr id="13365" name="Picture 53" descr="b3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088" y="6165850"/>
            <a:ext cx="865187" cy="874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787 L 0.41336 0.2571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" y="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8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-0.06366 C 0.04115 -0.08912 0.11059 -0.03796 0.12969 0.05046 C 0.14844 0.13866 0.11007 0.23125 0.0441 0.25671 C -0.02204 0.28264 -0.09166 0.23148 -0.11059 0.14259 C -0.12951 0.05486 -0.09132 -0.03819 -0.025 -0.06366 Z " pathEditMode="relative" rAng="-962626" ptsTypes="fffff">
                                      <p:cBhvr>
                                        <p:cTn id="109" dur="2000" spd="-100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" y="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1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200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6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20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133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3" presetID="35" presetClass="entr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50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9500"/>
                            </p:stCondLst>
                            <p:childTnLst>
                              <p:par>
                                <p:cTn id="155" presetID="37" presetClass="path" presetSubtype="0" repeatCount="3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45 0.0419 L -0.00174 0.14259 C 0.0177 0.16551 0.04687 0.17847 0.07725 0.17847 C 0.11198 0.17847 0.13958 0.16551 0.15902 0.14259 L 0.25208 0.0419 " pathEditMode="relative" rAng="0" ptsTypes="FffFF">
                                      <p:cBhvr>
                                        <p:cTn id="156" dur="20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8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61"/>
                </p:tgtEl>
              </p:cMediaNode>
            </p:audio>
          </p:childTnLst>
        </p:cTn>
      </p:par>
    </p:tnLst>
    <p:bldLst>
      <p:bldP spid="13315" grpId="0" animBg="1"/>
      <p:bldP spid="13315" grpId="1" animBg="1"/>
      <p:bldP spid="13315" grpId="2" animBg="1"/>
      <p:bldP spid="13348" grpId="0" animBg="1"/>
      <p:bldP spid="13349" grpId="0" animBg="1"/>
      <p:bldP spid="13350" grpId="0" animBg="1"/>
      <p:bldP spid="13350" grpId="1" animBg="1"/>
      <p:bldP spid="13333" grpId="0" animBg="1"/>
      <p:bldP spid="13333" grpId="1" animBg="1"/>
      <p:bldP spid="13352" grpId="0" animBg="1"/>
      <p:bldP spid="13352" grpId="1" animBg="1"/>
      <p:bldP spid="13353" grpId="0" animBg="1"/>
      <p:bldP spid="13353" grpId="1" animBg="1"/>
      <p:bldP spid="13354" grpId="0" animBg="1"/>
      <p:bldP spid="13354" grpId="1" animBg="1"/>
      <p:bldP spid="13355" grpId="0" animBg="1"/>
      <p:bldP spid="13355" grpId="1" animBg="1"/>
      <p:bldP spid="13356" grpId="0" animBg="1"/>
      <p:bldP spid="13356" grpId="1" animBg="1"/>
      <p:bldP spid="13358" grpId="0" animBg="1"/>
      <p:bldP spid="1335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2B2B2"/>
            </a:gs>
            <a:gs pos="100000">
              <a:schemeClr val="fol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Freeform 26" descr="Крупное конфетти"/>
          <p:cNvSpPr>
            <a:spLocks/>
          </p:cNvSpPr>
          <p:nvPr/>
        </p:nvSpPr>
        <p:spPr bwMode="auto">
          <a:xfrm>
            <a:off x="1403350" y="6524625"/>
            <a:ext cx="5616575" cy="647700"/>
          </a:xfrm>
          <a:custGeom>
            <a:avLst/>
            <a:gdLst/>
            <a:ahLst/>
            <a:cxnLst>
              <a:cxn ang="0">
                <a:pos x="86" y="329"/>
              </a:cxn>
              <a:cxn ang="0">
                <a:pos x="152" y="255"/>
              </a:cxn>
              <a:cxn ang="0">
                <a:pos x="201" y="222"/>
              </a:cxn>
              <a:cxn ang="0">
                <a:pos x="292" y="165"/>
              </a:cxn>
              <a:cxn ang="0">
                <a:pos x="317" y="148"/>
              </a:cxn>
              <a:cxn ang="0">
                <a:pos x="341" y="140"/>
              </a:cxn>
              <a:cxn ang="0">
                <a:pos x="374" y="107"/>
              </a:cxn>
              <a:cxn ang="0">
                <a:pos x="522" y="74"/>
              </a:cxn>
              <a:cxn ang="0">
                <a:pos x="596" y="41"/>
              </a:cxn>
              <a:cxn ang="0">
                <a:pos x="1156" y="50"/>
              </a:cxn>
              <a:cxn ang="0">
                <a:pos x="1386" y="17"/>
              </a:cxn>
              <a:cxn ang="0">
                <a:pos x="1576" y="0"/>
              </a:cxn>
              <a:cxn ang="0">
                <a:pos x="2004" y="8"/>
              </a:cxn>
              <a:cxn ang="0">
                <a:pos x="2086" y="66"/>
              </a:cxn>
              <a:cxn ang="0">
                <a:pos x="2316" y="74"/>
              </a:cxn>
              <a:cxn ang="0">
                <a:pos x="2407" y="107"/>
              </a:cxn>
              <a:cxn ang="0">
                <a:pos x="2497" y="99"/>
              </a:cxn>
              <a:cxn ang="0">
                <a:pos x="2596" y="66"/>
              </a:cxn>
              <a:cxn ang="0">
                <a:pos x="2999" y="50"/>
              </a:cxn>
              <a:cxn ang="0">
                <a:pos x="3205" y="0"/>
              </a:cxn>
              <a:cxn ang="0">
                <a:pos x="3550" y="8"/>
              </a:cxn>
              <a:cxn ang="0">
                <a:pos x="3748" y="74"/>
              </a:cxn>
              <a:cxn ang="0">
                <a:pos x="3855" y="82"/>
              </a:cxn>
              <a:cxn ang="0">
                <a:pos x="3954" y="124"/>
              </a:cxn>
              <a:cxn ang="0">
                <a:pos x="4258" y="132"/>
              </a:cxn>
              <a:cxn ang="0">
                <a:pos x="4340" y="165"/>
              </a:cxn>
              <a:cxn ang="0">
                <a:pos x="4390" y="198"/>
              </a:cxn>
              <a:cxn ang="0">
                <a:pos x="4768" y="214"/>
              </a:cxn>
              <a:cxn ang="0">
                <a:pos x="4785" y="231"/>
              </a:cxn>
              <a:cxn ang="0">
                <a:pos x="4801" y="280"/>
              </a:cxn>
              <a:cxn ang="0">
                <a:pos x="5040" y="296"/>
              </a:cxn>
              <a:cxn ang="0">
                <a:pos x="4999" y="338"/>
              </a:cxn>
              <a:cxn ang="0">
                <a:pos x="4620" y="346"/>
              </a:cxn>
              <a:cxn ang="0">
                <a:pos x="3732" y="412"/>
              </a:cxn>
              <a:cxn ang="0">
                <a:pos x="3608" y="379"/>
              </a:cxn>
              <a:cxn ang="0">
                <a:pos x="2991" y="387"/>
              </a:cxn>
              <a:cxn ang="0">
                <a:pos x="2892" y="329"/>
              </a:cxn>
              <a:cxn ang="0">
                <a:pos x="1246" y="338"/>
              </a:cxn>
              <a:cxn ang="0">
                <a:pos x="358" y="329"/>
              </a:cxn>
              <a:cxn ang="0">
                <a:pos x="86" y="329"/>
              </a:cxn>
            </a:cxnLst>
            <a:rect l="0" t="0" r="r" b="b"/>
            <a:pathLst>
              <a:path w="5050" h="567">
                <a:moveTo>
                  <a:pt x="86" y="329"/>
                </a:moveTo>
                <a:cubicBezTo>
                  <a:pt x="110" y="306"/>
                  <a:pt x="127" y="275"/>
                  <a:pt x="152" y="255"/>
                </a:cubicBezTo>
                <a:cubicBezTo>
                  <a:pt x="167" y="243"/>
                  <a:pt x="186" y="234"/>
                  <a:pt x="201" y="222"/>
                </a:cubicBezTo>
                <a:cubicBezTo>
                  <a:pt x="234" y="195"/>
                  <a:pt x="248" y="176"/>
                  <a:pt x="292" y="165"/>
                </a:cubicBezTo>
                <a:cubicBezTo>
                  <a:pt x="300" y="159"/>
                  <a:pt x="308" y="153"/>
                  <a:pt x="317" y="148"/>
                </a:cubicBezTo>
                <a:cubicBezTo>
                  <a:pt x="325" y="144"/>
                  <a:pt x="334" y="144"/>
                  <a:pt x="341" y="140"/>
                </a:cubicBezTo>
                <a:cubicBezTo>
                  <a:pt x="429" y="88"/>
                  <a:pt x="287" y="160"/>
                  <a:pt x="374" y="107"/>
                </a:cubicBezTo>
                <a:cubicBezTo>
                  <a:pt x="415" y="82"/>
                  <a:pt x="474" y="86"/>
                  <a:pt x="522" y="74"/>
                </a:cubicBezTo>
                <a:cubicBezTo>
                  <a:pt x="547" y="58"/>
                  <a:pt x="569" y="51"/>
                  <a:pt x="596" y="41"/>
                </a:cubicBezTo>
                <a:cubicBezTo>
                  <a:pt x="848" y="49"/>
                  <a:pt x="906" y="58"/>
                  <a:pt x="1156" y="50"/>
                </a:cubicBezTo>
                <a:cubicBezTo>
                  <a:pt x="1233" y="33"/>
                  <a:pt x="1307" y="24"/>
                  <a:pt x="1386" y="17"/>
                </a:cubicBezTo>
                <a:cubicBezTo>
                  <a:pt x="1563" y="28"/>
                  <a:pt x="1463" y="22"/>
                  <a:pt x="1576" y="0"/>
                </a:cubicBezTo>
                <a:cubicBezTo>
                  <a:pt x="1719" y="3"/>
                  <a:pt x="1861" y="3"/>
                  <a:pt x="2004" y="8"/>
                </a:cubicBezTo>
                <a:cubicBezTo>
                  <a:pt x="2045" y="10"/>
                  <a:pt x="2043" y="63"/>
                  <a:pt x="2086" y="66"/>
                </a:cubicBezTo>
                <a:cubicBezTo>
                  <a:pt x="2163" y="71"/>
                  <a:pt x="2239" y="71"/>
                  <a:pt x="2316" y="74"/>
                </a:cubicBezTo>
                <a:cubicBezTo>
                  <a:pt x="2363" y="83"/>
                  <a:pt x="2364" y="96"/>
                  <a:pt x="2407" y="107"/>
                </a:cubicBezTo>
                <a:cubicBezTo>
                  <a:pt x="2437" y="104"/>
                  <a:pt x="2467" y="103"/>
                  <a:pt x="2497" y="99"/>
                </a:cubicBezTo>
                <a:cubicBezTo>
                  <a:pt x="2531" y="94"/>
                  <a:pt x="2562" y="68"/>
                  <a:pt x="2596" y="66"/>
                </a:cubicBezTo>
                <a:cubicBezTo>
                  <a:pt x="2829" y="53"/>
                  <a:pt x="2695" y="60"/>
                  <a:pt x="2999" y="50"/>
                </a:cubicBezTo>
                <a:cubicBezTo>
                  <a:pt x="3079" y="36"/>
                  <a:pt x="3121" y="9"/>
                  <a:pt x="3205" y="0"/>
                </a:cubicBezTo>
                <a:cubicBezTo>
                  <a:pt x="3316" y="14"/>
                  <a:pt x="3439" y="4"/>
                  <a:pt x="3550" y="8"/>
                </a:cubicBezTo>
                <a:cubicBezTo>
                  <a:pt x="3616" y="26"/>
                  <a:pt x="3680" y="66"/>
                  <a:pt x="3748" y="74"/>
                </a:cubicBezTo>
                <a:cubicBezTo>
                  <a:pt x="3784" y="78"/>
                  <a:pt x="3819" y="79"/>
                  <a:pt x="3855" y="82"/>
                </a:cubicBezTo>
                <a:cubicBezTo>
                  <a:pt x="3887" y="104"/>
                  <a:pt x="3920" y="106"/>
                  <a:pt x="3954" y="124"/>
                </a:cubicBezTo>
                <a:cubicBezTo>
                  <a:pt x="4057" y="113"/>
                  <a:pt x="4156" y="120"/>
                  <a:pt x="4258" y="132"/>
                </a:cubicBezTo>
                <a:cubicBezTo>
                  <a:pt x="4285" y="141"/>
                  <a:pt x="4315" y="151"/>
                  <a:pt x="4340" y="165"/>
                </a:cubicBezTo>
                <a:cubicBezTo>
                  <a:pt x="4357" y="175"/>
                  <a:pt x="4370" y="197"/>
                  <a:pt x="4390" y="198"/>
                </a:cubicBezTo>
                <a:cubicBezTo>
                  <a:pt x="4603" y="211"/>
                  <a:pt x="4477" y="205"/>
                  <a:pt x="4768" y="214"/>
                </a:cubicBezTo>
                <a:cubicBezTo>
                  <a:pt x="4774" y="220"/>
                  <a:pt x="4781" y="224"/>
                  <a:pt x="4785" y="231"/>
                </a:cubicBezTo>
                <a:cubicBezTo>
                  <a:pt x="4793" y="246"/>
                  <a:pt x="4784" y="276"/>
                  <a:pt x="4801" y="280"/>
                </a:cubicBezTo>
                <a:cubicBezTo>
                  <a:pt x="4901" y="304"/>
                  <a:pt x="4823" y="288"/>
                  <a:pt x="5040" y="296"/>
                </a:cubicBezTo>
                <a:cubicBezTo>
                  <a:pt x="5050" y="327"/>
                  <a:pt x="5033" y="337"/>
                  <a:pt x="4999" y="338"/>
                </a:cubicBezTo>
                <a:cubicBezTo>
                  <a:pt x="4873" y="343"/>
                  <a:pt x="4746" y="343"/>
                  <a:pt x="4620" y="346"/>
                </a:cubicBezTo>
                <a:cubicBezTo>
                  <a:pt x="4399" y="567"/>
                  <a:pt x="3947" y="184"/>
                  <a:pt x="3732" y="412"/>
                </a:cubicBezTo>
                <a:cubicBezTo>
                  <a:pt x="3690" y="401"/>
                  <a:pt x="3650" y="387"/>
                  <a:pt x="3608" y="379"/>
                </a:cubicBezTo>
                <a:cubicBezTo>
                  <a:pt x="3402" y="382"/>
                  <a:pt x="3197" y="395"/>
                  <a:pt x="2991" y="387"/>
                </a:cubicBezTo>
                <a:cubicBezTo>
                  <a:pt x="2973" y="386"/>
                  <a:pt x="2919" y="339"/>
                  <a:pt x="2892" y="329"/>
                </a:cubicBezTo>
                <a:cubicBezTo>
                  <a:pt x="2144" y="338"/>
                  <a:pt x="2031" y="345"/>
                  <a:pt x="1246" y="338"/>
                </a:cubicBezTo>
                <a:cubicBezTo>
                  <a:pt x="951" y="319"/>
                  <a:pt x="654" y="338"/>
                  <a:pt x="358" y="329"/>
                </a:cubicBezTo>
                <a:cubicBezTo>
                  <a:pt x="0" y="344"/>
                  <a:pt x="234" y="329"/>
                  <a:pt x="86" y="329"/>
                </a:cubicBezTo>
                <a:close/>
              </a:path>
            </a:pathLst>
          </a:custGeom>
          <a:pattFill prst="lgConfetti">
            <a:fgClr>
              <a:srgbClr val="808000"/>
            </a:fgClr>
            <a:bgClr>
              <a:srgbClr val="663300"/>
            </a:bgClr>
          </a:patt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2054" name="Picture 6" descr="3521324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</a:blip>
          <a:srcRect/>
          <a:stretch>
            <a:fillRect/>
          </a:stretch>
        </p:blipFill>
        <p:spPr bwMode="auto">
          <a:xfrm rot="-265832">
            <a:off x="1979613" y="620713"/>
            <a:ext cx="5975350" cy="6048375"/>
          </a:xfrm>
          <a:prstGeom prst="rect">
            <a:avLst/>
          </a:prstGeom>
          <a:noFill/>
        </p:spPr>
      </p:pic>
      <p:pic>
        <p:nvPicPr>
          <p:cNvPr id="2056" name="Picture 8" descr="079513_33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1960517">
            <a:off x="1476375" y="2565400"/>
            <a:ext cx="1225550" cy="1162050"/>
          </a:xfrm>
          <a:prstGeom prst="rect">
            <a:avLst/>
          </a:prstGeom>
          <a:noFill/>
        </p:spPr>
      </p:pic>
      <p:pic>
        <p:nvPicPr>
          <p:cNvPr id="2057" name="Picture 9" descr="079513_33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1615173">
            <a:off x="2771775" y="2565400"/>
            <a:ext cx="1225550" cy="1162050"/>
          </a:xfrm>
          <a:prstGeom prst="rect">
            <a:avLst/>
          </a:prstGeom>
          <a:noFill/>
        </p:spPr>
      </p:pic>
      <p:pic>
        <p:nvPicPr>
          <p:cNvPr id="2058" name="Picture 10" descr="079513_33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1960517">
            <a:off x="2484438" y="1268413"/>
            <a:ext cx="1225550" cy="1162050"/>
          </a:xfrm>
          <a:prstGeom prst="rect">
            <a:avLst/>
          </a:prstGeom>
          <a:noFill/>
        </p:spPr>
      </p:pic>
      <p:pic>
        <p:nvPicPr>
          <p:cNvPr id="2059" name="Picture 11" descr="079513_33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1960517">
            <a:off x="5651500" y="4292600"/>
            <a:ext cx="1225550" cy="1162050"/>
          </a:xfrm>
          <a:prstGeom prst="rect">
            <a:avLst/>
          </a:prstGeom>
          <a:noFill/>
        </p:spPr>
      </p:pic>
      <p:pic>
        <p:nvPicPr>
          <p:cNvPr id="2060" name="Picture 12" descr="079513_33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1960517">
            <a:off x="4284663" y="765175"/>
            <a:ext cx="1225550" cy="1162050"/>
          </a:xfrm>
          <a:prstGeom prst="rect">
            <a:avLst/>
          </a:prstGeom>
          <a:noFill/>
        </p:spPr>
      </p:pic>
      <p:pic>
        <p:nvPicPr>
          <p:cNvPr id="2061" name="Picture 13" descr="079513_33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-367849">
            <a:off x="6156325" y="2205038"/>
            <a:ext cx="1225550" cy="1162050"/>
          </a:xfrm>
          <a:prstGeom prst="rect">
            <a:avLst/>
          </a:prstGeom>
          <a:noFill/>
        </p:spPr>
      </p:pic>
      <p:pic>
        <p:nvPicPr>
          <p:cNvPr id="2063" name="Picture 15" descr="079513_33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-2030317">
            <a:off x="6516688" y="3573463"/>
            <a:ext cx="1225550" cy="1162050"/>
          </a:xfrm>
          <a:prstGeom prst="rect">
            <a:avLst/>
          </a:prstGeom>
          <a:noFill/>
        </p:spPr>
      </p:pic>
      <p:pic>
        <p:nvPicPr>
          <p:cNvPr id="2064" name="Picture 16" descr="079513_33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1960517">
            <a:off x="2195513" y="3933825"/>
            <a:ext cx="1225550" cy="1162050"/>
          </a:xfrm>
          <a:prstGeom prst="rect">
            <a:avLst/>
          </a:prstGeom>
          <a:noFill/>
        </p:spPr>
      </p:pic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468313" y="260350"/>
            <a:ext cx="2879725" cy="865188"/>
          </a:xfrm>
          <a:prstGeom prst="cloudCallout">
            <a:avLst>
              <a:gd name="adj1" fmla="val -34343"/>
              <a:gd name="adj2" fmla="val 41194"/>
            </a:avLst>
          </a:prstGeom>
          <a:gradFill rotWithShape="1">
            <a:gsLst>
              <a:gs pos="0">
                <a:schemeClr val="accent1"/>
              </a:gs>
              <a:gs pos="100000">
                <a:srgbClr val="3B3B3B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-252413" y="188913"/>
            <a:ext cx="2232026" cy="792162"/>
          </a:xfrm>
          <a:prstGeom prst="cloudCallout">
            <a:avLst>
              <a:gd name="adj1" fmla="val -17356"/>
              <a:gd name="adj2" fmla="val 14931"/>
            </a:avLst>
          </a:prstGeom>
          <a:gradFill rotWithShape="1">
            <a:gsLst>
              <a:gs pos="0">
                <a:schemeClr val="accent1"/>
              </a:gs>
              <a:gs pos="100000">
                <a:srgbClr val="3B3B3B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pic>
        <p:nvPicPr>
          <p:cNvPr id="2067" name="Picture 19" descr="079513_33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-2734379">
            <a:off x="5835650" y="1012825"/>
            <a:ext cx="1225550" cy="1162050"/>
          </a:xfrm>
          <a:prstGeom prst="rect">
            <a:avLst/>
          </a:prstGeom>
          <a:noFill/>
        </p:spPr>
      </p:pic>
      <p:pic>
        <p:nvPicPr>
          <p:cNvPr id="2071" name="Picture 2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016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250" y="6308725"/>
            <a:ext cx="304800" cy="304800"/>
          </a:xfrm>
          <a:prstGeom prst="rect">
            <a:avLst/>
          </a:prstGeom>
          <a:noFill/>
        </p:spPr>
      </p:pic>
      <p:pic>
        <p:nvPicPr>
          <p:cNvPr id="2072" name="Picture 24" descr="Ёжик1"/>
          <p:cNvPicPr>
            <a:picLocks noChangeAspect="1" noChangeArrowheads="1"/>
          </p:cNvPicPr>
          <p:nvPr/>
        </p:nvPicPr>
        <p:blipFill>
          <a:blip r:embed="rId6" cstate="print">
            <a:lum bright="-6000"/>
          </a:blip>
          <a:srcRect/>
          <a:stretch>
            <a:fillRect/>
          </a:stretch>
        </p:blipFill>
        <p:spPr bwMode="auto">
          <a:xfrm rot="429975">
            <a:off x="9396413" y="5767388"/>
            <a:ext cx="1457325" cy="1090612"/>
          </a:xfrm>
          <a:prstGeom prst="rect">
            <a:avLst/>
          </a:prstGeom>
          <a:noFill/>
        </p:spPr>
      </p:pic>
      <p:pic>
        <p:nvPicPr>
          <p:cNvPr id="2062" name="Picture 14" descr="079513_33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 l="36620" t="63802" r="32491"/>
          <a:stretch>
            <a:fillRect/>
          </a:stretch>
        </p:blipFill>
        <p:spPr bwMode="auto">
          <a:xfrm rot="1223036">
            <a:off x="4716463" y="1989138"/>
            <a:ext cx="1225550" cy="1162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0.07465 0.881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" y="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6 L 0.14549 0.65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06702 0.692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" y="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2 -0.04259 L 0.40139 0.2893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11621 C 0.0717 -0.11621 0.12778 -0.04144 0.12778 0.05046 C 0.12778 0.14236 0.0717 0.21713 0.00278 0.21713 C -0.06615 0.21713 -0.12222 0.14236 -0.12222 0.05046 C -0.12222 -0.04144 -0.06615 -0.11621 0.00278 -0.11621 Z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07407E-6 L 0.99219 -0.05232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1.12222 -0.03658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" y="-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2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0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4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0"/>
                            </p:stCondLst>
                            <p:childTnLst>
                              <p:par>
                                <p:cTn id="53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3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9000"/>
                            </p:stCondLst>
                            <p:childTnLst>
                              <p:par>
                                <p:cTn id="58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3000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000"/>
                            </p:stCondLst>
                            <p:childTnLst>
                              <p:par>
                                <p:cTn id="6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54427 0.01019 " pathEditMode="relative" rAng="0" ptsTypes="AA">
                                      <p:cBhvr>
                                        <p:cTn id="64" dur="5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7000"/>
                            </p:stCondLst>
                            <p:childTnLst>
                              <p:par>
                                <p:cTn id="66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10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00399 0.4717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3000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8000"/>
                            </p:stCondLst>
                            <p:childTnLst>
                              <p:par>
                                <p:cTn id="82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2 0.03148 C -0.07761 -0.11111 -0.07188 -0.33611 0.03489 -0.4699 C 0.14184 -0.60301 0.31041 -0.5949 0.41076 -0.45231 C 0.51076 -0.30926 0.50503 -0.08495 0.39826 0.04861 C 0.29097 0.18218 0.12239 0.17454 0.02222 0.03148 Z " pathEditMode="relative" rAng="13617341" ptsTypes="fffff">
                                      <p:cBhvr>
                                        <p:cTn id="83" dur="3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" y="-24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7000"/>
                            </p:stCondLst>
                            <p:childTnLst>
                              <p:par>
                                <p:cTn id="8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5" grpId="0" animBg="1"/>
      <p:bldP spid="2065" grpId="1" animBg="1"/>
      <p:bldP spid="2066" grpId="0" animBg="1"/>
      <p:bldP spid="2066" grpId="1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124</Words>
  <Application>Microsoft Office PowerPoint</Application>
  <PresentationFormat>Экран (4:3)</PresentationFormat>
  <Paragraphs>29</Paragraphs>
  <Slides>10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WareZ Provider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www.PHILka.RU</dc:creator>
  <cp:lastModifiedBy>Людмила</cp:lastModifiedBy>
  <cp:revision>47</cp:revision>
  <dcterms:created xsi:type="dcterms:W3CDTF">2009-02-23T12:31:33Z</dcterms:created>
  <dcterms:modified xsi:type="dcterms:W3CDTF">2007-07-31T21:45:25Z</dcterms:modified>
</cp:coreProperties>
</file>