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2806" autoAdjust="0"/>
    <p:restoredTop sz="94660"/>
  </p:normalViewPr>
  <p:slideViewPr>
    <p:cSldViewPr>
      <p:cViewPr>
        <p:scale>
          <a:sx n="46" d="100"/>
          <a:sy n="46" d="100"/>
        </p:scale>
        <p:origin x="-57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344816" cy="3312367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Если б не было ее, было б нам тяжело,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Я воды не боюсь, для еды гожусь,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А ударь – разобьюсь!</a:t>
            </a:r>
            <a:br>
              <a:rPr lang="ru-RU" b="1" i="1" dirty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avatars.mds.yandex.net/get-pdb/1701500/f0a4acaa-cc0a-4e57-8fc4-e644a8d256e5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6132"/>
            <a:ext cx="4896544" cy="23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САМАЯ НЕПРЕДСКАЗУЕМАЯ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764704"/>
            <a:ext cx="41764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</a:t>
            </a:r>
            <a:r>
              <a:rPr lang="ru-RU" dirty="0" smtClean="0"/>
              <a:t> </a:t>
            </a:r>
            <a:r>
              <a:rPr lang="ru-RU" dirty="0"/>
              <a:t>ещё современная, а еще небьющаяся, которая подходит для детских праздников. без риска травмироваться, в ней легко и удобно транспортировать </a:t>
            </a:r>
            <a:r>
              <a:rPr lang="ru-RU" dirty="0" err="1"/>
              <a:t>продукы</a:t>
            </a:r>
            <a:r>
              <a:rPr lang="ru-RU" dirty="0"/>
              <a:t>, её можно не мыть и она просто утилизируется. Это конечно посуда из пластика.</a:t>
            </a:r>
          </a:p>
        </p:txBody>
      </p:sp>
      <p:pic>
        <p:nvPicPr>
          <p:cNvPr id="4" name="Рисунок 3" descr="https://static-eu.insales.ru/r/bNIjJnJlGVg/fit/1920/1920/ce/1/plain/files/1/886/6742902/original/4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8998"/>
            <a:ext cx="2520280" cy="3240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p-fresh.ru/files/c7d/c7dfa70752269ee5fb6facbe8846d01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36504" cy="3240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823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ОБЯЗАТЕЛЬНЫЙ ЛОГОТИП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36912"/>
            <a:ext cx="8291264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На такой посуде обязательно </a:t>
            </a:r>
            <a:r>
              <a:rPr lang="ru-RU" dirty="0" err="1"/>
              <a:t>распологается</a:t>
            </a:r>
            <a:r>
              <a:rPr lang="ru-RU" dirty="0"/>
              <a:t> логотип, который похож на треугольник из трёх стрелок, внутри него цифры от 1 до 7.Поэтому мы выбираем самый безопасный, многофункциональный и надёжный пластик на котором стоит цифра 5 или 2 и ещё изображена рюмочка и вилочка. </a:t>
            </a:r>
          </a:p>
        </p:txBody>
      </p:sp>
      <p:pic>
        <p:nvPicPr>
          <p:cNvPr id="4" name="Рисунок 3" descr="https://vplate.ru/images/article/thumb/715-0/2019/04/kakuyu-posudu-mozhno-ispolzovat-v-mikrovolnovke-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81642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bookfurniture.ru/wp-content/uploads/2018/05/4b9e5696a6f7d4029-680x923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7"/>
            <a:ext cx="4032448" cy="216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posudoff.com.ua/images2/odnorazovaia-plastikovaia-posud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229200"/>
            <a:ext cx="4896543" cy="1512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7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САМЫЙ ОПАСНЫЙ ПЛАСТИК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4032448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Это пластик </a:t>
            </a:r>
            <a:r>
              <a:rPr lang="ru-RU" dirty="0"/>
              <a:t>под номером 1 ,3 и 7.он </a:t>
            </a:r>
            <a:r>
              <a:rPr lang="ru-RU" dirty="0" err="1"/>
              <a:t>таксичен</a:t>
            </a:r>
            <a:r>
              <a:rPr lang="ru-RU" dirty="0"/>
              <a:t> при нагревании и взаимодействии с горячей водой. Главная опасность дешёвого пластика входящий в него ядовитый  </a:t>
            </a:r>
            <a:r>
              <a:rPr lang="ru-RU" dirty="0" err="1"/>
              <a:t>бисфенол</a:t>
            </a:r>
            <a:r>
              <a:rPr lang="ru-RU" dirty="0"/>
              <a:t> и поливинилхлорид, который выделяет формальдегиды, фенол, кадмий свинец...и  повышает риск многих заболеваний. Изделия из этого пластика нельзя повторно использовать, и хранить в них продуты,. пить горячие и спиртные напитки , ставить в микроволновку , нельзя замораживать воду в пластиковой бутылке.</a:t>
            </a:r>
          </a:p>
        </p:txBody>
      </p:sp>
      <p:pic>
        <p:nvPicPr>
          <p:cNvPr id="4" name="Рисунок 3" descr="https://gdb.currenttime.tv/2D4317EF-9020-434E-A2FD-E1C8D2B37BC1_cx0_cy8_cw0_w1200_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7"/>
            <a:ext cx="4824536" cy="3960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7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ПОСУДА ПП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7"/>
            <a:ext cx="8568952" cy="19442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 посуда </a:t>
            </a:r>
            <a:r>
              <a:rPr lang="ru-RU" b="1" dirty="0" smtClean="0"/>
              <a:t>правильного питания </a:t>
            </a:r>
            <a:r>
              <a:rPr lang="ru-RU" dirty="0" smtClean="0"/>
              <a:t>фирмы </a:t>
            </a:r>
            <a:r>
              <a:rPr lang="ru-RU" b="1" dirty="0" err="1" smtClean="0"/>
              <a:t>Тапервер</a:t>
            </a:r>
            <a:r>
              <a:rPr lang="ru-RU" dirty="0" err="1" smtClean="0"/>
              <a:t>,она</a:t>
            </a:r>
            <a:r>
              <a:rPr lang="ru-RU" dirty="0" smtClean="0"/>
              <a:t> </a:t>
            </a:r>
            <a:r>
              <a:rPr lang="ru-RU" dirty="0" err="1" smtClean="0"/>
              <a:t>долговечна,безопасна</a:t>
            </a:r>
            <a:r>
              <a:rPr lang="ru-RU" dirty="0" smtClean="0"/>
              <a:t>, удобна в </a:t>
            </a:r>
            <a:r>
              <a:rPr lang="ru-RU" dirty="0" err="1" smtClean="0"/>
              <a:t>эксплуатации,красива</a:t>
            </a:r>
            <a:r>
              <a:rPr lang="ru-RU" dirty="0" smtClean="0"/>
              <a:t> и </a:t>
            </a:r>
            <a:r>
              <a:rPr lang="ru-RU" dirty="0" err="1" smtClean="0"/>
              <a:t>экологична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 descr="http://www.yenimoda.tv/wp-content/uploads/Tupperware-%C3%BCr%C3%BCnler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5"/>
            <a:ext cx="8712967" cy="2808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tatic.tildacdn.com/tild6233-3638-4132-b864-626333356337/WhatsApp_Image_2019-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437112"/>
            <a:ext cx="4104457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7099191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B050"/>
                </a:solidFill>
              </a:rPr>
              <a:t>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6"/>
                </a:solidFill>
              </a:rPr>
              <a:t>Ь</a:t>
            </a:r>
            <a:r>
              <a:rPr lang="ru-RU" b="1" dirty="0" smtClean="0">
                <a:solidFill>
                  <a:srgbClr val="7030A0"/>
                </a:solidFill>
              </a:rPr>
              <a:t>Т</a:t>
            </a:r>
            <a:r>
              <a:rPr lang="ru-RU" b="1" dirty="0" smtClean="0">
                <a:solidFill>
                  <a:srgbClr val="FFFF00"/>
                </a:solidFill>
              </a:rPr>
              <a:t>Е </a:t>
            </a:r>
            <a:r>
              <a:rPr lang="ru-RU" b="1" dirty="0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C000"/>
                </a:solidFill>
              </a:rPr>
              <a:t>О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r>
              <a:rPr lang="ru-RU" b="1" dirty="0" smtClean="0">
                <a:solidFill>
                  <a:srgbClr val="00B05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7030A0"/>
                </a:solidFill>
              </a:rPr>
              <a:t>Ы</a:t>
            </a:r>
            <a:r>
              <a:rPr lang="ru-RU" b="1" dirty="0" smtClean="0">
                <a:solidFill>
                  <a:srgbClr val="00B0F0"/>
                </a:solidFill>
              </a:rPr>
              <a:t>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5856" y="1052736"/>
            <a:ext cx="5760640" cy="3024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ажно </a:t>
            </a:r>
            <a:r>
              <a:rPr lang="ru-RU" dirty="0"/>
              <a:t>не только питаться экологически чистыми продуктами, но и выбирать правильную посуду  для приготовления, хранения и употребления пищи! . В последнее время появилось много посуды  со  знаком « </a:t>
            </a:r>
            <a:r>
              <a:rPr lang="en-US" dirty="0"/>
              <a:t>bio</a:t>
            </a:r>
            <a:r>
              <a:rPr lang="ru-RU" dirty="0"/>
              <a:t>», «  </a:t>
            </a:r>
            <a:r>
              <a:rPr lang="en-US" dirty="0"/>
              <a:t>eco</a:t>
            </a:r>
            <a:r>
              <a:rPr lang="ru-RU" dirty="0"/>
              <a:t>», старайтесь выбирать такую посуду.</a:t>
            </a:r>
          </a:p>
          <a:p>
            <a:pPr marL="0" indent="0">
              <a:buNone/>
            </a:pPr>
            <a:r>
              <a:rPr lang="ru-RU" dirty="0"/>
              <a:t>Так вы сохраните здоровье себе и своим близким!</a:t>
            </a:r>
          </a:p>
          <a:p>
            <a:endParaRPr lang="ru-RU" dirty="0"/>
          </a:p>
        </p:txBody>
      </p:sp>
      <p:pic>
        <p:nvPicPr>
          <p:cNvPr id="4" name="Рисунок 3" descr="https://i.pinimg.com/736x/c1/f1/4a/c1f14abc0561f49061a6d7b873134c15--tupperware-recipes-tupperware-c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295232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7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7571184" cy="720080"/>
          </a:xfrm>
        </p:spPr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V="1">
            <a:off x="4951365" y="6807911"/>
            <a:ext cx="4186808" cy="45719"/>
          </a:xfrm>
        </p:spPr>
        <p:txBody>
          <a:bodyPr>
            <a:normAutofit fontScale="25000" lnSpcReduction="20000"/>
          </a:bodyPr>
          <a:lstStyle/>
          <a:p>
            <a:pPr lvl="8"/>
            <a:endParaRPr lang="ru-RU" dirty="0"/>
          </a:p>
        </p:txBody>
      </p:sp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58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САМАЯ ХРУПКАЯ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-243408"/>
            <a:ext cx="3456384" cy="5112568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эмалированная посуда. В ней можно готовить и хранить любые блюда не опасаясь, что продукты изменят свой вкус и цвет. И сама эмаль не портиться под воздействием солей и кислот, содержащихся в пище.. Но эмалированная посуда имеет один серьезный недостаток – хрупкость.  Использовать для готовки посуду с дефектами эмалевого покрытия нельзя – в пищу попадают соединения тяжелых металлов. Без сожаления выбрасываем! </a:t>
            </a:r>
          </a:p>
        </p:txBody>
      </p:sp>
      <p:pic>
        <p:nvPicPr>
          <p:cNvPr id="4" name="Рисунок 3" descr="http://cdn.e96.ru/assets/images/catalog/kitchen_appliance/crockery/kastryuli/1151184/1151184-ehmal-02-1621-4_49080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2592287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244951/52e3fce3-bc11-49f0-b82f-26f1452a7137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9"/>
            <a:ext cx="4896543" cy="3168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САМАЯ НЕЖНАЯ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3096344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посуда с тефлоновым покрытием.  </a:t>
            </a:r>
            <a:r>
              <a:rPr lang="ru-RU" dirty="0" err="1"/>
              <a:t>Тефлон</a:t>
            </a:r>
            <a:r>
              <a:rPr lang="ru-RU" dirty="0"/>
              <a:t> инертен и не вступает ни в какие химические соединения, если на нем нет повреждений, и царапин.  Поэтому посуду с антипригарным покрытием нельзя чистить абразивными моющими средствами и проволочными губками. Во время приготовления пищи  использовать только деревянные лопаточки, а еще лучше,  приборы  из специального пластика. Дешевые подделки этой посуды могут вызвать серьезные нарушения работы желудочно–кишечного тракта и аллергию.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posudaguide.ru/wp-content/uploads/2019/03/Posuda-s-teflonovym-pokrytiem-1024x9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5112568" cy="3888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homedorf.ru/images/product/l/4316d30ce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01208"/>
            <a:ext cx="5904656" cy="136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0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САМАЯ НЕУЯЗВИМАЯ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19442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конечно чугунная посуда. Если не чистить такую посуду абразивными средствами или металлическими щетками, то служить она будет десятки лет. Чугун подвержен ржавчине, но с этой бедой можно справиться: новую чугунную сковороду нужно смазать растительным маслом и прокалить в духовке или на газу.</a:t>
            </a:r>
          </a:p>
          <a:p>
            <a:endParaRPr lang="ru-RU" dirty="0"/>
          </a:p>
        </p:txBody>
      </p:sp>
      <p:pic>
        <p:nvPicPr>
          <p:cNvPr id="4" name="Рисунок 3" descr="https://iq-trend.by/image/catalog/kazany/1001kazan-chugunnyj-kazan-i-shumovka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532859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thumbs.dreamstime.com/z/woman-pouring-cooking-oil-bottle-frying-pan-stove-woman-pouring-cooking-oil-bottle-frying-pan-stove-1264581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2420888"/>
            <a:ext cx="2088232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38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САМАЯ УДОБНАЯ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11960" y="1484784"/>
            <a:ext cx="4464496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рочная </a:t>
            </a:r>
            <a:r>
              <a:rPr lang="ru-RU" dirty="0"/>
              <a:t>долговечная устойчивая к окислению это посуда из нержавеющей стали. </a:t>
            </a:r>
            <a:r>
              <a:rPr lang="ru-RU" dirty="0" smtClean="0"/>
              <a:t>При </a:t>
            </a:r>
            <a:r>
              <a:rPr lang="ru-RU" dirty="0"/>
              <a:t>варке в ней продукты не теряют вкус и витамины группы « В».  Однако и такая посуда не всем подходит. Исследования доказывают, что входящий в состав нержавеющей стали никель способен вызывать у некоторых людей аллергические реакции. </a:t>
            </a:r>
          </a:p>
          <a:p>
            <a:endParaRPr lang="ru-RU" dirty="0"/>
          </a:p>
        </p:txBody>
      </p:sp>
      <p:pic>
        <p:nvPicPr>
          <p:cNvPr id="1026" name="Picture 2" descr="http://berkem.ru/wp-content/uploads/2019/10/kastryulya-iz-nerzhaveyushhej-stali-na-kux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683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a.today/images/news/2019/2019/%D0%B8%D1%8E%D0%BD%D1%8C/28/2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САМАЯ ВРЕДНАЯ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3024336" cy="6192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 err="1"/>
              <a:t>алюминевая</a:t>
            </a:r>
            <a:r>
              <a:rPr lang="ru-RU" dirty="0"/>
              <a:t>  посуда .Пища в ней готовиться быстро</a:t>
            </a:r>
            <a:r>
              <a:rPr lang="ru-RU" b="1" dirty="0"/>
              <a:t>, НО</a:t>
            </a:r>
            <a:r>
              <a:rPr lang="ru-RU" dirty="0"/>
              <a:t> :</a:t>
            </a:r>
          </a:p>
          <a:p>
            <a:pPr marL="0" indent="0">
              <a:buNone/>
            </a:pPr>
            <a:r>
              <a:rPr lang="ru-RU" dirty="0"/>
              <a:t>Во-первых, посуда из алюминия может деформироваться , поэтому прежде чем мыть посуду, охладите ее до комнатной температуры. Во-вторых, алюминий при нагревании выделяет вредные вещества, которые остаются в готовом блюде. В-третьих, в продуктах, отвариваемых в алюминиевой посуде, практически полностью разрушается витамин С.  В такой посуде не рекомендуется варить острые блюда, тушить и жарить овощи, кипятить молоко. Противопоказана она и для приготовления детской еды.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posudaguide.ru/wp-content/uploads/2019/01/pots-1625130_12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680"/>
            <a:ext cx="511256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.img.com.ua/b/orig/f/19/306fab4d8174b9fc548819d27306a19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01208"/>
            <a:ext cx="4752528" cy="14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0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САМАЯ БЕЗОПАСНАЯ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0" y="188640"/>
            <a:ext cx="3851920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стеклянная посуда. Она нейтральна к пище и хорошо чистится. Простое стекло выплавляется из природного материала – песка. ». Отдельно хочется сказать  о хрустале.  Ученые в один голос заявляют, что пить из хрустальных бокалов нельзя, так как оксид свинца. который  там </a:t>
            </a:r>
            <a:r>
              <a:rPr lang="ru-RU" dirty="0" err="1"/>
              <a:t>содержиться</a:t>
            </a:r>
            <a:r>
              <a:rPr lang="ru-RU" dirty="0"/>
              <a:t> мигрирует в напитки. Если душа все же просит звона хрустальных бокалов, замените их на бокалы мировых производителей ,где оксид свинца заменен на менее </a:t>
            </a:r>
            <a:r>
              <a:rPr lang="ru-RU" dirty="0" err="1"/>
              <a:t>таксичный</a:t>
            </a:r>
            <a:r>
              <a:rPr lang="ru-RU" dirty="0"/>
              <a:t> барий. </a:t>
            </a:r>
          </a:p>
          <a:p>
            <a:endParaRPr lang="ru-RU" dirty="0"/>
          </a:p>
        </p:txBody>
      </p:sp>
      <p:pic>
        <p:nvPicPr>
          <p:cNvPr id="3074" name="Picture 2" descr="https://avatars.mds.yandex.net/get-pdb/1720502/f4c8dce9-b2e6-4714-80b6-1c4195bdb5b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0" y="315458"/>
            <a:ext cx="4530824" cy="390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allpapers3.hellowallpaper.com/photography_glassware--02_15-1920x1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73217"/>
            <a:ext cx="5507088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САМАЯ ДОРОГАЯ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80729"/>
            <a:ext cx="8507288" cy="29523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керамическая и серебряная посуда. Правда керамика легко бьётся, трескает и крошиться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/>
              <a:t> Но это еще не все, чем может напугать нас обычный глиняной горшок. Оказывается, нужно бояться рисунков, которыми изобилует керамическая посуда. Чтобы предотвратить попадание свинца и кадмия из этих рисунков,  лучше покупать керамическую посуду без «декора</a:t>
            </a:r>
            <a:r>
              <a:rPr lang="ru-RU" b="1" u="sng" dirty="0"/>
              <a:t>». Серебряная посуда</a:t>
            </a:r>
            <a:r>
              <a:rPr lang="ru-RU" dirty="0"/>
              <a:t> не влияет негативно на организм и здоровье человека и имеет ряд полезных свойств: она противостоит различным грибкам, имеет антисептические свойства, устраняет негативную флору и сохраняет полезные вещества в пище, имеет лечебные свойства.</a:t>
            </a:r>
          </a:p>
          <a:p>
            <a:endParaRPr lang="ru-RU" dirty="0"/>
          </a:p>
        </p:txBody>
      </p:sp>
      <p:pic>
        <p:nvPicPr>
          <p:cNvPr id="2050" name="Picture 2" descr="https://images.ru.prom.st/637878551_w640_h640_nabor-podarochnyj-chajn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267895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simpalsmedia.com/999.md/BoardImages/900x900/667799cba11b4a82ab2771af577c198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34" y="4077072"/>
            <a:ext cx="3381344" cy="25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s5.livemaster.ru/storage/ac/5a/09ed606d467d2a151b74ec52063x--kukly-i-igrushki-dobryj-doktor-ajbol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1327047" cy="27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САМАЯ ПЛАСТИЧНАЯ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291264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силиконовая посуда. Силикон – инертный материал, который не ржавеет и не крошится, не взаимодействует с продуктам, а благодаря удивительной пластичности вы сможете легко вынуть из нее то, что приготовили или заморозили.</a:t>
            </a:r>
          </a:p>
          <a:p>
            <a:endParaRPr lang="ru-RU" dirty="0"/>
          </a:p>
        </p:txBody>
      </p:sp>
      <p:sp>
        <p:nvSpPr>
          <p:cNvPr id="4" name="AutoShape 2" descr="https://www.dobrohub.ru/wp-content/uploads/2017/05/1494252836_641_Kak-otmyt-silikonovuyu-form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dobrohub.ru/wp-content/uploads/2017/05/1494252836_641_Kak-otmyt-silikonovuyu-formu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dobrohub.ru/wp-content/uploads/2017/05/1494252836_641_Kak-otmyt-silikonovuyu-formu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www.dobrohub.ru/wp-content/uploads/2017/05/1494252836_641_Kak-otmyt-silikonovuyu-formu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www.dobrohub.ru/wp-content/uploads/2017/05/1494252836_641_Kak-otmyt-silikonovuyu-formu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www.dobrohub.ru/wp-content/uploads/2017/05/1494252836_641_Kak-otmyt-silikonovuyu-formu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s://i.pinimg.com/originals/65/60/e6/6560e6d8a4e772c7c9af2625130288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44824"/>
            <a:ext cx="3455169" cy="245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4.bp.blogspot.com/-9F3lQYJ3IH4/WEbNWlCoCAI/AAAAAAAAHRc/9UeQwgGeVoQIGWjk4cKj2mP0d9EGvlCsQCLcB/s1600/3418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42" y="2132856"/>
            <a:ext cx="4680646" cy="216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facesave.ru/wp-content/uploads/2018/12/led-dlja-l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6" y="5261221"/>
            <a:ext cx="374441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8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249</TotalTime>
  <Words>657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Если б не было ее, было б нам тяжело, Я воды не боюсь, для еды гожусь, А ударь – разобьюсь! </vt:lpstr>
      <vt:lpstr>САМАЯ ХРУПКАЯ</vt:lpstr>
      <vt:lpstr>САМАЯ НЕЖНАЯ</vt:lpstr>
      <vt:lpstr>САМАЯ НЕУЯЗВИМАЯ</vt:lpstr>
      <vt:lpstr>САМАЯ УДОБНАЯ</vt:lpstr>
      <vt:lpstr>САМАЯ ВРЕДНАЯ</vt:lpstr>
      <vt:lpstr>САМАЯ БЕЗОПАСНАЯ</vt:lpstr>
      <vt:lpstr>САМАЯ ДОРОГАЯ</vt:lpstr>
      <vt:lpstr>САМАЯ ПЛАСТИЧНАЯ</vt:lpstr>
      <vt:lpstr>САМАЯ НЕПРЕДСКАЗУЕМАЯ</vt:lpstr>
      <vt:lpstr>ОБЯЗАТЕЛЬНЫЙ ЛОГОТИП</vt:lpstr>
      <vt:lpstr>САМЫЙ ОПАСНЫЙ ПЛАСТИК</vt:lpstr>
      <vt:lpstr>ПОСУДА ПП</vt:lpstr>
      <vt:lpstr>БУДЬТЕ ЗДОРОВЫ!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б не было ее, было б нам тяжело, Я воды не боюсь, для еды гожусь, А ударь – разобьюсь!</dc:title>
  <dc:creator>ТАНЯ</dc:creator>
  <cp:lastModifiedBy>ТАНЯ</cp:lastModifiedBy>
  <cp:revision>22</cp:revision>
  <dcterms:created xsi:type="dcterms:W3CDTF">2020-04-23T17:44:09Z</dcterms:created>
  <dcterms:modified xsi:type="dcterms:W3CDTF">2020-04-24T11:59:48Z</dcterms:modified>
</cp:coreProperties>
</file>