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948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332656"/>
            <a:ext cx="7700392" cy="2952328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Викторина 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ко Дню России для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школьников: 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b="1" i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«Моя любимая Россия»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6056" y="4509120"/>
            <a:ext cx="3592488" cy="17526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 учитель начальных классов 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МАОУ ДСОШ  4 с УИОП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Ярмак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Елена Ивановна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84984"/>
            <a:ext cx="4325652" cy="305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64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96752"/>
            <a:ext cx="84969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 предмет стал для русского человека своеобразным сим­волом семейного очага, уюта, дружеского общения?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75789" y="2320137"/>
            <a:ext cx="1849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(Самовар)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967335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 предмет считают символом точности, надежности и незыблемости России?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99792" y="4077072"/>
            <a:ext cx="53648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Часы - Кремлевские куранты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6770" y="5157192"/>
            <a:ext cx="67012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Самый популярный герой русских былин?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6258" y="5805264"/>
            <a:ext cx="28757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(Илья Муромец)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730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Picture backgroun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Picture backgroun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2" name="Picture 8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50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8328"/>
            <a:ext cx="8568952" cy="5970992"/>
          </a:xfrm>
        </p:spPr>
        <p:txBody>
          <a:bodyPr>
            <a:normAutofit fontScale="90000"/>
          </a:bodyPr>
          <a:lstStyle/>
          <a:p>
            <a:pPr indent="457200"/>
            <a:r>
              <a:rPr lang="ru-RU" sz="3200" b="1" dirty="0">
                <a:solidFill>
                  <a:schemeClr val="bg2">
                    <a:lumMod val="25000"/>
                  </a:schemeClr>
                </a:solidFill>
              </a:rPr>
              <a:t>12 июня</a:t>
            </a:r>
            <a:r>
              <a:rPr lang="ru-RU" sz="3200" dirty="0">
                <a:solidFill>
                  <a:schemeClr val="bg2">
                    <a:lumMod val="25000"/>
                  </a:schemeClr>
                </a:solidFill>
              </a:rPr>
              <a:t> для России значимая дата. В этот день вся страна празднует </a:t>
            </a:r>
            <a:r>
              <a:rPr lang="ru-RU" sz="3200" b="1" i="1" dirty="0">
                <a:solidFill>
                  <a:schemeClr val="bg2">
                    <a:lumMod val="25000"/>
                  </a:schemeClr>
                </a:solidFill>
              </a:rPr>
              <a:t>День независимости России</a:t>
            </a:r>
            <a:r>
              <a:rPr lang="ru-RU" sz="3200" dirty="0">
                <a:solidFill>
                  <a:schemeClr val="bg2">
                    <a:lumMod val="25000"/>
                  </a:schemeClr>
                </a:solidFill>
              </a:rPr>
              <a:t>. Это один из самых молодых праздников государственного 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значения. </a:t>
            </a:r>
            <a:r>
              <a:rPr lang="ru-RU" sz="3600" dirty="0">
                <a:solidFill>
                  <a:schemeClr val="bg2">
                    <a:lumMod val="25000"/>
                  </a:schemeClr>
                </a:solidFill>
              </a:rPr>
              <a:t>Эта дата днем независимости России была принята Борисом Ельциным - первым президентом России в 1994 году. В этот день президентом была принята декларация о государственном суверенитете России. Несколько позже День независимости России превратился просто в </a:t>
            </a:r>
            <a:r>
              <a:rPr lang="ru-RU" sz="3600" b="1" u="sng" dirty="0">
                <a:solidFill>
                  <a:schemeClr val="bg2">
                    <a:lumMod val="25000"/>
                  </a:schemeClr>
                </a:solidFill>
              </a:rPr>
              <a:t>День России</a:t>
            </a:r>
            <a:r>
              <a:rPr lang="ru-RU" sz="3600" b="1" u="sng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ru-RU" sz="36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32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960248"/>
            <a:ext cx="8229600" cy="1252728"/>
          </a:xfrm>
        </p:spPr>
        <p:txBody>
          <a:bodyPr>
            <a:noAutofit/>
          </a:bodyPr>
          <a:lstStyle/>
          <a:p>
            <a:r>
              <a:rPr lang="ru-RU" sz="8800" b="1" i="1" dirty="0">
                <a:solidFill>
                  <a:schemeClr val="accent1">
                    <a:lumMod val="75000"/>
                  </a:schemeClr>
                </a:solidFill>
              </a:rPr>
              <a:t>«Разминка».</a:t>
            </a:r>
            <a:endParaRPr lang="ru-RU" sz="8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212976"/>
            <a:ext cx="5253900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23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548680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Как называется страна, в которой мы живём?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63888" y="1107071"/>
            <a:ext cx="1637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(Россия)</a:t>
            </a:r>
            <a:b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614250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Как называется место, где родился и вырос человек? 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96852" y="204974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(Родина)</a:t>
            </a:r>
            <a:b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5471" y="2584628"/>
            <a:ext cx="7992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Какой город является столицей нашего государства?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25325" y="2989819"/>
            <a:ext cx="16771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(Москва)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3570458"/>
            <a:ext cx="64649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Как называют жителей нашей страны?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83881" y="3538735"/>
            <a:ext cx="18989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(Россияне)</a:t>
            </a:r>
            <a:endParaRPr lang="ru-RU" sz="2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53546" y="4104416"/>
            <a:ext cx="69361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Кто является главой нашего государства? </a:t>
            </a:r>
            <a:endParaRPr lang="ru-RU" sz="2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259451" y="4509120"/>
            <a:ext cx="2286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(Президент)</a:t>
            </a:r>
            <a:b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09574" y="5093895"/>
            <a:ext cx="70527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Кто является президентом нашей страны? </a:t>
            </a:r>
            <a:endParaRPr lang="ru-RU" sz="28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090274" y="5617115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(В. В. Путин)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893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908720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Как называется государственный символ, на котором изображён двуглавый орёл? 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788024" y="1268760"/>
            <a:ext cx="1853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(Герб)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748230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Какой символ нашего государства называют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триколором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27784" y="2151728"/>
            <a:ext cx="1493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(Флаг)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2760172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Как называется главный закон государства? 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717471" y="3244334"/>
            <a:ext cx="25537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(Конституция)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36182" y="3738176"/>
            <a:ext cx="83122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Кто охраняет границы нашего государства? 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733694" y="4010252"/>
            <a:ext cx="18402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(Армия)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4968" y="4592839"/>
            <a:ext cx="71377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Какое дерево является символом России? </a:t>
            </a:r>
            <a:endParaRPr lang="ru-RU" sz="2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380481" y="4561557"/>
            <a:ext cx="15353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(Берёза)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95536" y="5229200"/>
            <a:ext cx="8136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 Как называется торжественная хвалебная песня, исполняемая в особо торжественных случаях? </a:t>
            </a:r>
            <a:endParaRPr lang="ru-RU" sz="28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994246" y="6021288"/>
            <a:ext cx="12995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(Гимн)</a:t>
            </a:r>
            <a:endParaRPr lang="ru-RU" sz="28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673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9" grpId="0"/>
      <p:bldP spid="10" grpId="0"/>
      <p:bldP spid="11" grpId="0"/>
      <p:bldP spid="12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6688" y="476672"/>
            <a:ext cx="38074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dirty="0">
                <a:solidFill>
                  <a:schemeClr val="tx2">
                    <a:lumMod val="75000"/>
                  </a:schemeClr>
                </a:solidFill>
              </a:rPr>
              <a:t>«Флаг России.»</a:t>
            </a:r>
            <a:endParaRPr lang="ru-RU" sz="4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63877" y="3266821"/>
            <a:ext cx="61770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символизирует мир, чистоту совести, надежду и благородство.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0830" y="3274246"/>
            <a:ext cx="22295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Белый цвет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78139" y="4509120"/>
            <a:ext cx="14622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Синий –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29185" y="4509120"/>
            <a:ext cx="46185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небо, верность, духовность.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1008" y="5684052"/>
            <a:ext cx="18165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Красный –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639616" y="5661248"/>
            <a:ext cx="59988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отвага, героизм, огонь, сила и воля к победе.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1916832"/>
            <a:ext cx="81648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Флаг России трёхцветный бело-сине-красный. Кто знает, что означает каждый цвет?</a:t>
            </a: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229" y="253169"/>
            <a:ext cx="2400201" cy="1599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52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74140" y="451991"/>
            <a:ext cx="180709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dirty="0">
                <a:solidFill>
                  <a:schemeClr val="tx2">
                    <a:lumMod val="75000"/>
                  </a:schemeClr>
                </a:solidFill>
              </a:rPr>
              <a:t>«Герб»</a:t>
            </a:r>
            <a:endParaRPr lang="ru-RU" sz="4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8900" y="1208974"/>
            <a:ext cx="38821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изображается герб?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8491" y="1622991"/>
            <a:ext cx="6331741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(Герб изображается на флагах, монетах, печатях, государственных и других официальных документах).</a:t>
            </a:r>
          </a:p>
          <a:p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8489" y="2924944"/>
            <a:ext cx="85639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бывает так, что герб используется в одежде человека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4942" y="3789040"/>
            <a:ext cx="84249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(Герб часто изображается на пуговицах у военных или служащих – пожарных, железнодорожников. Существует даже такое выражение – гербовая пуговица).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3" y="5589240"/>
            <a:ext cx="82057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кто скажет – что изображено на гербе России?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840710" y="6112460"/>
            <a:ext cx="12650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(Орел)</a:t>
            </a:r>
            <a:endParaRPr lang="ru-RU" sz="28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18488"/>
            <a:ext cx="2345959" cy="2345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18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9872" y="1196752"/>
            <a:ext cx="16369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«ГИМН»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1719972"/>
            <a:ext cx="60390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Каково происхождение слова "гимн"?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9189" y="2225815"/>
            <a:ext cx="83878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Торжественная, хвалебная, восхваляющая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песнь)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4858" y="2761764"/>
            <a:ext cx="82636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был утвержден современный гимн России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6891" y="3284984"/>
            <a:ext cx="602334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(30 декабря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2000 года и прозвучал в новогодний праздник)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5937" y="4193014"/>
            <a:ext cx="58082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написал музыку современного гимна?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15816" y="4714033"/>
            <a:ext cx="33066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(А.В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Александров)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4858" y="5237253"/>
            <a:ext cx="61753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написал слова современного гимна?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99792" y="5760473"/>
            <a:ext cx="31336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(С.В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Михалков)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342170"/>
            <a:ext cx="2341310" cy="326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402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54308" y="116632"/>
            <a:ext cx="65149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Национальные символы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935046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Какое дерево всегда считалась символом России?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69035" y="1420859"/>
            <a:ext cx="15520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(Береза)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8453" y="1944079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называется главная площадь нашей страны?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10482" y="2459812"/>
            <a:ext cx="33345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Красная площадь)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451" y="2982724"/>
            <a:ext cx="69876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Самая популярная в мире русская игрушка?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40455" y="3505944"/>
            <a:ext cx="21571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(Матрёшка)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3380" y="3933056"/>
            <a:ext cx="83870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Какое животное символизирует силу и мужество нашей страны?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07146" y="4382822"/>
            <a:ext cx="18119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Медведь)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5112" y="4906042"/>
            <a:ext cx="83530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Какая русская упряжка символизирует стремительное движение, развитие России?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874842" y="5904083"/>
            <a:ext cx="16178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(Тройка)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89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218</TotalTime>
  <Words>459</Words>
  <Application>Microsoft Office PowerPoint</Application>
  <PresentationFormat>Экран (4:3)</PresentationFormat>
  <Paragraphs>70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Викторина ко Дню России для школьников:  «Моя любимая Россия»</vt:lpstr>
      <vt:lpstr>12 июня для России значимая дата. В этот день вся страна празднует День независимости России. Это один из самых молодых праздников государственного значения. Эта дата днем независимости России была принята Борисом Ельциным - первым президентом России в 1994 году. В этот день президентом была принята декларация о государственном суверенитете России. Несколько позже День независимости России превратился просто в День России.</vt:lpstr>
      <vt:lpstr>«Разминка».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 ко Дню России для школьников:  «Моя любимая Россия»</dc:title>
  <cp:lastModifiedBy>Елена</cp:lastModifiedBy>
  <cp:revision>20</cp:revision>
  <dcterms:modified xsi:type="dcterms:W3CDTF">2024-06-20T09:13:42Z</dcterms:modified>
</cp:coreProperties>
</file>