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6" r:id="rId3"/>
    <p:sldId id="258" r:id="rId4"/>
    <p:sldId id="259" r:id="rId5"/>
    <p:sldId id="260" r:id="rId6"/>
    <p:sldId id="262" r:id="rId7"/>
    <p:sldId id="263" r:id="rId8"/>
    <p:sldId id="264" r:id="rId9"/>
    <p:sldId id="278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81" r:id="rId2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>
        <p:scale>
          <a:sx n="91" d="100"/>
          <a:sy n="91" d="100"/>
        </p:scale>
        <p:origin x="-126" y="-12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02.06.2024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02.06.2024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smiles.33b.ru/smile.104595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191730" cy="3298825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chemeClr val="tx1"/>
                </a:solidFill>
              </a:rPr>
              <a:t>Функциональная грамотность на уроках русского языка и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0356" y="5517232"/>
            <a:ext cx="5952270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Учитель русского языка и литературы</a:t>
            </a:r>
          </a:p>
          <a:p>
            <a:pPr>
              <a:lnSpc>
                <a:spcPct val="95000"/>
              </a:lnSpc>
            </a:pPr>
            <a:r>
              <a:rPr lang="ru-RU" dirty="0" smtClean="0"/>
              <a:t>МБОУ «Школа №66»</a:t>
            </a:r>
          </a:p>
          <a:p>
            <a:pPr>
              <a:lnSpc>
                <a:spcPct val="95000"/>
              </a:lnSpc>
            </a:pPr>
            <a:r>
              <a:rPr lang="ru-RU" dirty="0" err="1" smtClean="0"/>
              <a:t>Базанова</a:t>
            </a:r>
            <a:r>
              <a:rPr lang="ru-RU" dirty="0" smtClean="0"/>
              <a:t> Ксения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876" y="195718"/>
            <a:ext cx="4176464" cy="2711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516" y="195718"/>
            <a:ext cx="4176464" cy="2711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877" y="3175810"/>
            <a:ext cx="4176464" cy="3354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516" y="3141332"/>
            <a:ext cx="4176464" cy="338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892" y="908720"/>
            <a:ext cx="97210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Владение средствами языка в устной и письменной речи.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27" descr="78ce56ae5fa75ac85e3ab5e321d88a9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4797152"/>
            <a:ext cx="4161836" cy="17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5980" y="1196752"/>
            <a:ext cx="79928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Бескрылки</a:t>
            </a:r>
            <a:endParaRPr lang="ru-RU" sz="6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39" descr="blbi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60" y="2780928"/>
            <a:ext cx="3252125" cy="32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836712"/>
            <a:ext cx="11017224" cy="336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Вещий Олег окружен был врагами: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«Нас  сто, ты один! Поднимай белый флаг!»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реет по-прежнему Рюрика знамя: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028" y="4725144"/>
            <a:ext cx="7655557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Врагу не сдаётся наш гордый варяг</a:t>
            </a:r>
            <a:endParaRPr lang="ru-RU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820" y="548680"/>
            <a:ext cx="10945216" cy="329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Вещий Олег окружен был врагами: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«Нас  сто, ты один! Поднимай белый флаг!»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реет по-прежнему Рюрика знамя: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9671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989" y="1196752"/>
            <a:ext cx="806489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Перевёртыши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12" descr="wor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60" y="3140968"/>
            <a:ext cx="311875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9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1916832"/>
            <a:ext cx="1087320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Стою у распахнутого настежь окна залитой светом сухой комнаты.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804" y="2276872"/>
            <a:ext cx="11089232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Твоя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племянница заурядных подлых беззаконий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964" y="692696"/>
            <a:ext cx="8928992" cy="3755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Поговорки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Лысина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мужское безобразие</a:t>
            </a:r>
            <a:r>
              <a:rPr lang="ru-R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404663"/>
            <a:ext cx="10369152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0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149" y="620688"/>
            <a:ext cx="7008574" cy="59046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Чтение — это окошко, через которое дети видят и познают мир и самих себя. Оно открывается перед ребенком лишь тогда, когда наряду с чтением, одновременно с ним и даже раньше, чем впервые раскрыта книга, начинается кропотливая работа над словом.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В. А. Сухомлинский </a:t>
            </a:r>
            <a:br>
              <a:rPr lang="ru-RU" sz="32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4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Добро пожаловать!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Поприветствуйте родителей в классе.</a:t>
            </a:r>
          </a:p>
          <a:p>
            <a:pPr rtl="0"/>
            <a:r>
              <a:rPr lang="ru-RU" dirty="0" smtClean="0"/>
              <a:t>Перечислите цели дня открытых дверей:</a:t>
            </a:r>
          </a:p>
          <a:p>
            <a:pPr lvl="1" rtl="0"/>
            <a:r>
              <a:rPr lang="ru-RU" dirty="0" smtClean="0"/>
              <a:t>объяснить родителям, чем будут заниматься их дети на протяжении учебного года;</a:t>
            </a:r>
          </a:p>
          <a:p>
            <a:pPr lvl="1" rtl="0"/>
            <a:r>
              <a:rPr lang="ru-RU" dirty="0" smtClean="0"/>
              <a:t>рассказать о том, что вы ждете от детей;</a:t>
            </a:r>
          </a:p>
          <a:p>
            <a:pPr lvl="1" rtl="0"/>
            <a:r>
              <a:rPr lang="ru-RU" dirty="0" smtClean="0"/>
              <a:t>поделиться информацией о том, как родители могут помочь детям в процессе обучения.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4" y="188640"/>
            <a:ext cx="10945216" cy="64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4" y="260648"/>
            <a:ext cx="1094521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4" y="260649"/>
            <a:ext cx="1087320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5980" y="404664"/>
            <a:ext cx="7579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Грамотность чтения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349996" y="1412776"/>
            <a:ext cx="360040" cy="72008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8902724" y="1412776"/>
            <a:ext cx="360040" cy="72008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518348" y="1196752"/>
            <a:ext cx="576064" cy="2664296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1341" y="2132856"/>
            <a:ext cx="2257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найти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9412" y="3776266"/>
            <a:ext cx="6413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сформулировать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7352" y="2090465"/>
            <a:ext cx="4730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представить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4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332656"/>
            <a:ext cx="1099693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836712"/>
            <a:ext cx="11017224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 английский писатель Бернард Шоу сказал однажды: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вас есть одно яблоко, и у меня есть яблоко, и если мы обменяемся этими яблоками, то у вас и у меня останется по одному яблоку. А если у вас есть идея, и у меня есть идея, и мы обменяемся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идеями, то у каждого из нас станет по две идеи».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684" y="4091986"/>
            <a:ext cx="2940489" cy="223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3772" y="4941168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4000" b="1" i="1" dirty="0" smtClean="0"/>
              <a:t>«Толстые» и «тонкие» вопросы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8505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4" y="260648"/>
            <a:ext cx="10886139" cy="63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5695" y="260648"/>
            <a:ext cx="2232248" cy="18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«День открытых дверей в классе»</Template>
  <TotalTime>433</TotalTime>
  <Words>295</Words>
  <Application>Microsoft Office PowerPoint</Application>
  <PresentationFormat>Произвольный</PresentationFormat>
  <Paragraphs>37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"День открытых дверей в классе"</vt:lpstr>
      <vt:lpstr>Функциональная грамотность на уроках русского языка и литературы</vt:lpstr>
      <vt:lpstr>Чтение — это окошко, через которое дети видят и познают мир и самих себя. Оно открывается перед ребенком лишь тогда, когда наряду с чтением, одновременно с ним и даже раньше, чем впервые раскрыта книга, начинается кропотливая работа над словом.   В. А. Сухомлинский  </vt:lpstr>
      <vt:lpstr>Добро пожаловать!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на уроках русского языка.</dc:title>
  <dc:creator>Эльдорадо</dc:creator>
  <cp:lastModifiedBy>1</cp:lastModifiedBy>
  <cp:revision>27</cp:revision>
  <dcterms:created xsi:type="dcterms:W3CDTF">2019-03-23T09:49:37Z</dcterms:created>
  <dcterms:modified xsi:type="dcterms:W3CDTF">2024-06-02T11:08:14Z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