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as-kvas.com/uploads/posts/2023-02/1675344318_gas-kvas-com-p-van-gog-art-risunok-3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ART IN OUR LIFE</a:t>
            </a:r>
            <a:endParaRPr lang="ru-RU" sz="6600" dirty="0"/>
          </a:p>
        </p:txBody>
      </p:sp>
      <p:pic>
        <p:nvPicPr>
          <p:cNvPr id="4" name="Рисунок 3" descr="00h Street &lt;strong&gt;Art&lt;/strong&gt;. Bariloche ARG. 05.12 | Voices from Russ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1" y="450970"/>
            <a:ext cx="3081512" cy="2157058"/>
          </a:xfrm>
          <a:prstGeom prst="rect">
            <a:avLst/>
          </a:prstGeom>
        </p:spPr>
      </p:pic>
      <p:pic>
        <p:nvPicPr>
          <p:cNvPr id="5" name="Рисунок 4" descr="5 самых известных картин в истории мирового &lt;strong&gt;искусства&lt;/strong&gt;: кто и как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87" y="2034867"/>
            <a:ext cx="3177246" cy="2515385"/>
          </a:xfrm>
          <a:prstGeom prst="rect">
            <a:avLst/>
          </a:prstGeom>
        </p:spPr>
      </p:pic>
      <p:pic>
        <p:nvPicPr>
          <p:cNvPr id="6" name="Рисунок 5" descr="Five ways to look at Malevich’s Black Square | Textboo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52" y="858741"/>
            <a:ext cx="3486847" cy="24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505" y="779227"/>
            <a:ext cx="785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WHAT IS ART FOR YOU?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28153" y="32202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417" y="2274072"/>
            <a:ext cx="719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USE THESE WORDS AND PHRASES TO DESCRIBE YOUR THOUGHTS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/>
              <a:t>to </a:t>
            </a:r>
            <a:r>
              <a:rPr lang="en-US" b="1" dirty="0"/>
              <a:t>serve as a means of </a:t>
            </a:r>
            <a:r>
              <a:rPr lang="en-US" b="1" dirty="0" smtClean="0"/>
              <a:t>self-expression</a:t>
            </a:r>
            <a:r>
              <a:rPr lang="ru-RU" b="1" dirty="0" smtClean="0"/>
              <a:t> – быть средством самовыражения.</a:t>
            </a:r>
          </a:p>
          <a:p>
            <a:pPr marL="342900" indent="-342900">
              <a:buAutoNum type="arabicPeriod"/>
            </a:pPr>
            <a:r>
              <a:rPr lang="en-US" b="1" dirty="0"/>
              <a:t>an integral part of our </a:t>
            </a:r>
            <a:r>
              <a:rPr lang="en-US" b="1" dirty="0" smtClean="0"/>
              <a:t>lives</a:t>
            </a:r>
            <a:r>
              <a:rPr lang="ru-RU" b="1" dirty="0" smtClean="0"/>
              <a:t> – неотъемлемая часть нашей жизни.</a:t>
            </a:r>
          </a:p>
          <a:p>
            <a:pPr marL="342900" indent="-342900">
              <a:buAutoNum type="arabicPeriod"/>
            </a:pPr>
            <a:r>
              <a:rPr lang="en-US" b="1" dirty="0"/>
              <a:t>significant — </a:t>
            </a:r>
            <a:r>
              <a:rPr lang="ru-RU" b="1" dirty="0"/>
              <a:t>значительный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b="1" dirty="0"/>
              <a:t>to inspire — </a:t>
            </a:r>
            <a:r>
              <a:rPr lang="ru-RU" b="1" dirty="0"/>
              <a:t>вдохновлять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b="1" dirty="0"/>
              <a:t>value — </a:t>
            </a:r>
            <a:r>
              <a:rPr lang="ru-RU" b="1" dirty="0"/>
              <a:t>ценность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b="1" dirty="0"/>
              <a:t> to enrich </a:t>
            </a:r>
            <a:r>
              <a:rPr lang="ru-RU" b="1" dirty="0" smtClean="0"/>
              <a:t>- обогатить.</a:t>
            </a:r>
          </a:p>
          <a:p>
            <a:pPr marL="342900" indent="-342900">
              <a:buAutoNum type="arabicPeriod"/>
            </a:pPr>
            <a:r>
              <a:rPr lang="en-US" b="1" dirty="0"/>
              <a:t>the ability to express </a:t>
            </a:r>
            <a:r>
              <a:rPr lang="en-US" b="1" dirty="0" smtClean="0"/>
              <a:t>emotions</a:t>
            </a:r>
            <a:r>
              <a:rPr lang="ru-RU" b="1" dirty="0" smtClean="0"/>
              <a:t> – способность выразить эмоции.</a:t>
            </a:r>
            <a:endParaRPr lang="ru-RU" b="1" dirty="0"/>
          </a:p>
        </p:txBody>
      </p:sp>
      <p:pic>
        <p:nvPicPr>
          <p:cNvPr id="5" name="Рисунок 4" descr="&lt;strong&gt;Искусство&lt;/strong&gt;. История &lt;strong&gt;искусства&lt;/strong&gt;. Уроки &lt;strong&gt;искусства&lt;/strong&gt;. Картины с описанием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33" y="1978972"/>
            <a:ext cx="4034919" cy="37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3141" y="532739"/>
            <a:ext cx="8249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FAMOUS WORKS OF ART</a:t>
            </a:r>
            <a:endParaRPr lang="ru-RU" sz="5400" dirty="0"/>
          </a:p>
        </p:txBody>
      </p:sp>
      <p:pic>
        <p:nvPicPr>
          <p:cNvPr id="3" name="Рисунок 2" descr="File:&lt;strong&gt;Mona&lt;/strong&gt; &lt;strong&gt;Lisa&lt;/strong&gt; (copy, Thalwil, Switzerland)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7" y="1607225"/>
            <a:ext cx="2152251" cy="2925100"/>
          </a:xfrm>
          <a:prstGeom prst="rect">
            <a:avLst/>
          </a:prstGeom>
        </p:spPr>
      </p:pic>
      <p:pic>
        <p:nvPicPr>
          <p:cNvPr id="4" name="Рисунок 3" descr="&lt;strong&gt;Звёздная&lt;/strong&gt; &lt;strong&gt;ночь&lt;/strong&gt; — Википедия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73" y="2974750"/>
            <a:ext cx="3236150" cy="2560154"/>
          </a:xfrm>
          <a:prstGeom prst="rect">
            <a:avLst/>
          </a:prstGeom>
        </p:spPr>
      </p:pic>
      <p:pic>
        <p:nvPicPr>
          <p:cNvPr id="5" name="Рисунок 4" descr="Diez pinturas inolvidables XX (Galería Tretyakov de Moscú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25" y="2252174"/>
            <a:ext cx="2964677" cy="2964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83481"/>
            <a:ext cx="3450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Mona Lisa by Leonardo da Vinci</a:t>
            </a:r>
            <a:endParaRPr lang="ru-RU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328025" y="5365627"/>
            <a:ext cx="2847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Black Square by Malevich </a:t>
            </a:r>
            <a:endParaRPr lang="ru-RU" sz="1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870288" y="570418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600" b="1" i="1" dirty="0"/>
              <a:t>Starry Night by Van Gogh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6143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359" y="572494"/>
            <a:ext cx="7560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TRY TO BE  ART-CRITIC!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3" name="Рисунок 2" descr="&lt;strong&gt;Art&lt;/strong&gt; Critic, 1955 - Norman Rockwell - WikiArt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0" y="2210462"/>
            <a:ext cx="3692759" cy="4265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831" y="2506019"/>
            <a:ext cx="6273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describe art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exquisite </a:t>
            </a:r>
            <a:r>
              <a:rPr lang="en-US" dirty="0"/>
              <a:t>piece of </a:t>
            </a:r>
            <a:r>
              <a:rPr lang="en-US" dirty="0" smtClean="0"/>
              <a:t>painting</a:t>
            </a:r>
            <a:r>
              <a:rPr lang="ru-RU" dirty="0" smtClean="0"/>
              <a:t> - </a:t>
            </a:r>
            <a:r>
              <a:rPr lang="ru-RU" dirty="0"/>
              <a:t>утонченное </a:t>
            </a:r>
            <a:r>
              <a:rPr lang="ru-RU" dirty="0" smtClean="0"/>
              <a:t>произведение искусства</a:t>
            </a:r>
          </a:p>
          <a:p>
            <a:pPr marL="342900" indent="-342900">
              <a:buAutoNum type="arabicPeriod"/>
            </a:pPr>
            <a:r>
              <a:rPr lang="en-US" dirty="0"/>
              <a:t>o</a:t>
            </a:r>
            <a:r>
              <a:rPr lang="en-US" dirty="0" smtClean="0"/>
              <a:t>bscure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/>
              <a:t>мрачный</a:t>
            </a:r>
          </a:p>
          <a:p>
            <a:pPr marL="342900" indent="-34290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erene</a:t>
            </a:r>
            <a:r>
              <a:rPr lang="ru-RU" dirty="0" smtClean="0"/>
              <a:t> – спокойный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t</a:t>
            </a:r>
            <a:r>
              <a:rPr lang="en-US" dirty="0" smtClean="0"/>
              <a:t>ender – </a:t>
            </a:r>
            <a:r>
              <a:rPr lang="ru-RU" dirty="0" smtClean="0"/>
              <a:t>нежный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heart-breaking – </a:t>
            </a:r>
            <a:r>
              <a:rPr lang="ru-RU" dirty="0" smtClean="0"/>
              <a:t>душераздирающий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</a:t>
            </a:r>
            <a:r>
              <a:rPr lang="en-US" dirty="0" smtClean="0"/>
              <a:t>mpressive</a:t>
            </a:r>
            <a:r>
              <a:rPr lang="ru-RU" dirty="0" smtClean="0"/>
              <a:t> – впечатляющий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o</a:t>
            </a:r>
            <a:r>
              <a:rPr lang="en-US" dirty="0" smtClean="0"/>
              <a:t>utstanding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/>
              <a:t>выдающийся</a:t>
            </a:r>
          </a:p>
          <a:p>
            <a:endParaRPr lang="en-US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857" y="811033"/>
            <a:ext cx="49151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enres styles of painting</a:t>
            </a:r>
            <a:r>
              <a:rPr lang="ru-RU" b="1" dirty="0" smtClean="0"/>
              <a:t>:</a:t>
            </a:r>
            <a:endParaRPr lang="en-US" b="1" dirty="0" smtClean="0"/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/>
              <a:t> landscape</a:t>
            </a:r>
            <a:r>
              <a:rPr lang="en-US" dirty="0" smtClean="0"/>
              <a:t> – </a:t>
            </a:r>
            <a:r>
              <a:rPr lang="ru-RU" dirty="0" smtClean="0"/>
              <a:t>пейзаж</a:t>
            </a:r>
          </a:p>
          <a:p>
            <a:pPr marL="342900" indent="-342900">
              <a:buAutoNum type="arabicPeriod"/>
            </a:pPr>
            <a:r>
              <a:rPr lang="en-US" dirty="0"/>
              <a:t>s</a:t>
            </a:r>
            <a:r>
              <a:rPr lang="en-US" dirty="0" smtClean="0"/>
              <a:t>till life – </a:t>
            </a:r>
            <a:r>
              <a:rPr lang="ru-RU" dirty="0" smtClean="0"/>
              <a:t>натюрморт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p</a:t>
            </a:r>
            <a:r>
              <a:rPr lang="en-US" dirty="0" smtClean="0"/>
              <a:t>ortrait – </a:t>
            </a:r>
            <a:r>
              <a:rPr lang="ru-RU" dirty="0" smtClean="0"/>
              <a:t>портрет</a:t>
            </a:r>
          </a:p>
          <a:p>
            <a:pPr marL="342900" indent="-342900">
              <a:buAutoNum type="arabicPeriod"/>
            </a:pPr>
            <a:r>
              <a:rPr lang="en-US" dirty="0" smtClean="0"/>
              <a:t>symbolism – </a:t>
            </a:r>
            <a:r>
              <a:rPr lang="ru-RU" dirty="0" smtClean="0"/>
              <a:t>символизм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m</a:t>
            </a:r>
            <a:r>
              <a:rPr lang="en-US" dirty="0" smtClean="0"/>
              <a:t>odern art – </a:t>
            </a:r>
            <a:r>
              <a:rPr lang="ru-RU" dirty="0" smtClean="0"/>
              <a:t>современное искусство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i</a:t>
            </a:r>
            <a:r>
              <a:rPr lang="en-US" dirty="0" smtClean="0"/>
              <a:t>mpressionism</a:t>
            </a:r>
            <a:r>
              <a:rPr lang="ru-RU" dirty="0" smtClean="0"/>
              <a:t> - импрессионизм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ubism – </a:t>
            </a:r>
            <a:r>
              <a:rPr lang="ru-RU" dirty="0" smtClean="0"/>
              <a:t>кубизм</a:t>
            </a:r>
          </a:p>
          <a:p>
            <a:pPr marL="342900" indent="-342900">
              <a:buAutoNum type="arabicPeriod"/>
            </a:pPr>
            <a:r>
              <a:rPr lang="en-US" dirty="0" err="1"/>
              <a:t>s</a:t>
            </a:r>
            <a:r>
              <a:rPr lang="en-US" dirty="0" err="1" smtClean="0"/>
              <a:t>uprematism</a:t>
            </a:r>
            <a:r>
              <a:rPr lang="en-US" dirty="0" smtClean="0"/>
              <a:t> - </a:t>
            </a:r>
            <a:r>
              <a:rPr lang="ru-RU" dirty="0" smtClean="0"/>
              <a:t>супрематизм</a:t>
            </a:r>
            <a:endParaRPr lang="en-US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06887" y="850789"/>
            <a:ext cx="32880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ainting techniques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en-US" dirty="0" err="1" smtClean="0"/>
              <a:t>water-colour</a:t>
            </a:r>
            <a:r>
              <a:rPr lang="ru-RU" dirty="0" smtClean="0"/>
              <a:t> – акварель</a:t>
            </a:r>
          </a:p>
          <a:p>
            <a:pPr marL="342900" indent="-342900">
              <a:buAutoNum type="arabicPeriod"/>
            </a:pPr>
            <a:r>
              <a:rPr lang="en-US" dirty="0"/>
              <a:t>g</a:t>
            </a:r>
            <a:r>
              <a:rPr lang="en-US" dirty="0" smtClean="0"/>
              <a:t>ouache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/>
              <a:t>гуашь</a:t>
            </a:r>
          </a:p>
          <a:p>
            <a:pPr marL="342900" indent="-342900">
              <a:buAutoNum type="arabicPeriod"/>
            </a:pPr>
            <a:r>
              <a:rPr lang="en-US" dirty="0"/>
              <a:t>oil </a:t>
            </a:r>
            <a:r>
              <a:rPr lang="en-US" dirty="0" smtClean="0"/>
              <a:t>painting</a:t>
            </a:r>
            <a:r>
              <a:rPr lang="ru-RU" dirty="0" smtClean="0"/>
              <a:t> – масляная</a:t>
            </a:r>
          </a:p>
          <a:p>
            <a:pPr marL="342900" indent="-34290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crylic</a:t>
            </a:r>
            <a:r>
              <a:rPr lang="ru-RU" dirty="0" smtClean="0"/>
              <a:t> - акриловая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1419" y="4227353"/>
            <a:ext cx="7839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 guess/expect</a:t>
            </a:r>
            <a:r>
              <a:rPr lang="en-US" i="1" dirty="0" smtClean="0"/>
              <a:t>... - </a:t>
            </a:r>
            <a:r>
              <a:rPr lang="ru-RU" i="1" dirty="0"/>
              <a:t>Я полагаю...</a:t>
            </a:r>
            <a:endParaRPr lang="en-US" i="1" dirty="0" smtClean="0"/>
          </a:p>
          <a:p>
            <a:r>
              <a:rPr lang="en-US" i="1" dirty="0"/>
              <a:t>I suppose it is</a:t>
            </a:r>
            <a:r>
              <a:rPr lang="en-US" i="1" dirty="0" smtClean="0"/>
              <a:t>... – </a:t>
            </a:r>
            <a:r>
              <a:rPr lang="ru-RU" i="1" dirty="0" smtClean="0"/>
              <a:t>Я предполагаю…</a:t>
            </a:r>
          </a:p>
          <a:p>
            <a:r>
              <a:rPr lang="en-US" i="1" dirty="0"/>
              <a:t>I imagine it is</a:t>
            </a:r>
            <a:r>
              <a:rPr lang="en-US" i="1" dirty="0" smtClean="0"/>
              <a:t>...</a:t>
            </a:r>
            <a:r>
              <a:rPr lang="ru-RU" i="1" dirty="0" smtClean="0"/>
              <a:t> – Я представляю себе, что …</a:t>
            </a:r>
          </a:p>
          <a:p>
            <a:r>
              <a:rPr lang="en-US" i="1" dirty="0"/>
              <a:t>It’s not very clear but, probably</a:t>
            </a:r>
            <a:r>
              <a:rPr lang="en-US" i="1" dirty="0" smtClean="0"/>
              <a:t>...</a:t>
            </a:r>
            <a:r>
              <a:rPr lang="ru-RU" i="1" dirty="0" smtClean="0"/>
              <a:t> - </a:t>
            </a:r>
            <a:r>
              <a:rPr lang="ru-RU" i="1" dirty="0"/>
              <a:t>Это не очень понятно, но, возможно</a:t>
            </a:r>
            <a:r>
              <a:rPr lang="ru-RU" i="1" dirty="0" smtClean="0"/>
              <a:t>...</a:t>
            </a:r>
          </a:p>
          <a:p>
            <a:r>
              <a:rPr lang="en-US" i="1" dirty="0"/>
              <a:t>It might be a symbol of</a:t>
            </a:r>
            <a:r>
              <a:rPr lang="en-US" i="1" dirty="0" smtClean="0"/>
              <a:t>...</a:t>
            </a:r>
            <a:r>
              <a:rPr lang="ru-RU" i="1" dirty="0" smtClean="0"/>
              <a:t>- </a:t>
            </a:r>
            <a:r>
              <a:rPr lang="ru-RU" i="1" dirty="0"/>
              <a:t>Это может быть символом</a:t>
            </a:r>
            <a:r>
              <a:rPr lang="ru-RU" i="1" dirty="0" smtClean="0"/>
              <a:t>...</a:t>
            </a:r>
          </a:p>
          <a:p>
            <a:r>
              <a:rPr lang="en-US" i="1" dirty="0"/>
              <a:t>It makes me think of</a:t>
            </a:r>
            <a:r>
              <a:rPr lang="en-US" i="1" dirty="0" smtClean="0"/>
              <a:t>...</a:t>
            </a:r>
            <a:r>
              <a:rPr lang="ru-RU" i="1" dirty="0" smtClean="0"/>
              <a:t>- </a:t>
            </a:r>
            <a:r>
              <a:rPr lang="ru-RU" i="1" dirty="0"/>
              <a:t>Это заставляет меня задуматься о...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19" y="3858021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Our thoughts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6" name="Рисунок 5" descr="Most Famous Abstract Art Paintings In The Worl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25" y="2043214"/>
            <a:ext cx="3304134" cy="42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3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7" y="461176"/>
            <a:ext cx="1063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LET US DESCRIBE TOGETHER!</a:t>
            </a:r>
            <a:endParaRPr lang="ru-RU" sz="5400" dirty="0"/>
          </a:p>
        </p:txBody>
      </p:sp>
      <p:pic>
        <p:nvPicPr>
          <p:cNvPr id="3" name="Рисунок 2" descr="Diez pinturas inolvidables XX (Galería Tretyakov de Moscú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7" y="1384506"/>
            <a:ext cx="4524290" cy="4524290"/>
          </a:xfrm>
          <a:prstGeom prst="rect">
            <a:avLst/>
          </a:prstGeom>
        </p:spPr>
      </p:pic>
      <p:pic>
        <p:nvPicPr>
          <p:cNvPr id="6" name="Рисунок 5" descr="auto-portrait, 1911 de Kazimir Severinovich &lt;strong&gt;Malevich&lt;/strong&gt; (1878-1935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76" y="1476789"/>
            <a:ext cx="2122383" cy="2343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6877" y="4007812"/>
            <a:ext cx="471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Kazimir</a:t>
            </a:r>
            <a:r>
              <a:rPr lang="ru-RU" sz="1400" dirty="0" smtClean="0"/>
              <a:t> </a:t>
            </a:r>
            <a:r>
              <a:rPr lang="en-US" sz="1400" dirty="0" smtClean="0"/>
              <a:t>Malevich </a:t>
            </a:r>
            <a:r>
              <a:rPr lang="en-US" sz="1400" dirty="0"/>
              <a:t>(23 February </a:t>
            </a:r>
            <a:r>
              <a:rPr lang="en-US" sz="1400" dirty="0" smtClean="0"/>
              <a:t>[11 </a:t>
            </a:r>
            <a:r>
              <a:rPr lang="en-US" sz="1400" dirty="0"/>
              <a:t>February] </a:t>
            </a:r>
            <a:r>
              <a:rPr lang="en-US" sz="1400" dirty="0" smtClean="0"/>
              <a:t>1879</a:t>
            </a:r>
            <a:r>
              <a:rPr lang="en-US" sz="1400" dirty="0"/>
              <a:t> – 15 May 1935) was a </a:t>
            </a:r>
            <a:r>
              <a:rPr lang="en-US" sz="1400" dirty="0" smtClean="0"/>
              <a:t>Russian</a:t>
            </a:r>
            <a:r>
              <a:rPr lang="en-US" sz="1400" dirty="0"/>
              <a:t> artist and art </a:t>
            </a:r>
            <a:r>
              <a:rPr lang="en-US" sz="1400" dirty="0" smtClean="0"/>
              <a:t>theorist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36752" y="6011186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Black Square by Malevich 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04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28" y="365757"/>
            <a:ext cx="6869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The black square is the most famous work of </a:t>
            </a:r>
            <a:r>
              <a:rPr lang="en-US" dirty="0" err="1"/>
              <a:t>Kazimir</a:t>
            </a:r>
            <a:r>
              <a:rPr lang="en-US" dirty="0"/>
              <a:t> Malevich, established in  1915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/>
              <a:t>It the most discussed and the </a:t>
            </a:r>
            <a:r>
              <a:rPr lang="en-US" dirty="0" smtClean="0"/>
              <a:t>most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outstanding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paintings in Russian art, which is kept in the State </a:t>
            </a:r>
            <a:r>
              <a:rPr lang="en-US" dirty="0" err="1"/>
              <a:t>Tretyakov</a:t>
            </a:r>
            <a:r>
              <a:rPr lang="en-US" dirty="0"/>
              <a:t> Gallery</a:t>
            </a:r>
            <a:r>
              <a:rPr lang="ru-RU" dirty="0"/>
              <a:t>.</a:t>
            </a:r>
            <a:r>
              <a:rPr lang="en-US" dirty="0"/>
              <a:t> It is really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impressive</a:t>
            </a:r>
            <a:r>
              <a:rPr lang="en-US" dirty="0"/>
              <a:t> work of art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en-US" dirty="0"/>
              <a:t>The work was done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oil painting </a:t>
            </a:r>
            <a:r>
              <a:rPr lang="en-US" dirty="0"/>
              <a:t>in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suprematism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style</a:t>
            </a:r>
            <a:r>
              <a:rPr lang="ru-RU" dirty="0"/>
              <a:t> (</a:t>
            </a:r>
            <a:r>
              <a:rPr lang="en-US" dirty="0"/>
              <a:t>art movement focused on the fundamentals of geometry)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en-US" dirty="0"/>
              <a:t>I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suppose</a:t>
            </a:r>
            <a:r>
              <a:rPr lang="en-US" dirty="0"/>
              <a:t> this kind of artwork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might be symbol of </a:t>
            </a:r>
            <a:r>
              <a:rPr lang="en-US" dirty="0"/>
              <a:t>simplicity (</a:t>
            </a:r>
            <a:r>
              <a:rPr lang="ru-RU" dirty="0"/>
              <a:t>простоты),</a:t>
            </a:r>
            <a:r>
              <a:rPr lang="en-US" dirty="0"/>
              <a:t> The simplicity of a square is the principle of any painting - the principle of light and shadow, black and white, good and evil</a:t>
            </a:r>
            <a:r>
              <a:rPr lang="ru-RU" dirty="0"/>
              <a:t>.</a:t>
            </a:r>
            <a:endParaRPr lang="en-US" dirty="0"/>
          </a:p>
          <a:p>
            <a:endParaRPr lang="ru-RU" dirty="0"/>
          </a:p>
        </p:txBody>
      </p:sp>
      <p:pic>
        <p:nvPicPr>
          <p:cNvPr id="3" name="Рисунок 2" descr="&lt;strong&gt;Черный&lt;/strong&gt; &lt;strong&gt;квадрат&lt;/strong&gt; — Казимир &lt;strong&gt;Малевич&lt;/strong&gt; 🍀 | Сочинение по картине,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81" y="1886960"/>
            <a:ext cx="4344231" cy="43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ст по изобразительному искусству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0"/>
            <a:ext cx="9997439" cy="6798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11318"/>
            <a:ext cx="3283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</a:t>
            </a:r>
            <a:r>
              <a:rPr lang="en-US" dirty="0" smtClean="0"/>
              <a:t>surrounded (</a:t>
            </a:r>
            <a:r>
              <a:rPr lang="ru-RU" dirty="0" smtClean="0"/>
              <a:t>окружены)</a:t>
            </a:r>
            <a:r>
              <a:rPr lang="en-US" dirty="0" smtClean="0"/>
              <a:t> </a:t>
            </a:r>
            <a:r>
              <a:rPr lang="en-US" dirty="0"/>
              <a:t>by art. 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Everyone </a:t>
            </a:r>
            <a:r>
              <a:rPr lang="en-US" dirty="0"/>
              <a:t>expresses himself using his creativity and the power of imagination to decorate the surrounding.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Art reflects</a:t>
            </a:r>
            <a:r>
              <a:rPr lang="ru-RU" dirty="0" smtClean="0"/>
              <a:t> (отражает)</a:t>
            </a:r>
            <a:r>
              <a:rPr lang="en-US" dirty="0" smtClean="0"/>
              <a:t> </a:t>
            </a:r>
            <a:r>
              <a:rPr lang="en-US" dirty="0"/>
              <a:t>and enriches </a:t>
            </a:r>
            <a:r>
              <a:rPr lang="ru-RU" dirty="0" smtClean="0"/>
              <a:t>(обогащает) </a:t>
            </a:r>
            <a:r>
              <a:rPr lang="en-US" dirty="0" smtClean="0"/>
              <a:t>our inner</a:t>
            </a:r>
            <a:r>
              <a:rPr lang="ru-RU" dirty="0" smtClean="0"/>
              <a:t> (внутренний)</a:t>
            </a:r>
            <a:r>
              <a:rPr lang="en-US" dirty="0" smtClean="0"/>
              <a:t> </a:t>
            </a:r>
            <a:r>
              <a:rPr lang="en-US" dirty="0"/>
              <a:t>world.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1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162" y="540689"/>
            <a:ext cx="8061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ИНТЕРНЕТ-ИСТОЧНИКИ:</a:t>
            </a:r>
          </a:p>
          <a:p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1884384"/>
            <a:ext cx="11251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https</a:t>
            </a:r>
            <a:r>
              <a:rPr lang="en-US" dirty="0"/>
              <a:t>://upload.wikimedia.org/wikipedia/commons/thumb/d/d5/Mona_Lisa_%28copy%2C_Hermitage%29.jpg/894px-Mona_Lisa_%</a:t>
            </a:r>
            <a:r>
              <a:rPr lang="en-US" dirty="0" smtClean="0"/>
              <a:t>28copy%2C_Hermitage%29.jpg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gas-kvas.com/uploads/posts/2023-02/1675344318_gas-kvas-com-p-van-gog-art-risunok-37.jpg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s.poembook.ru/theme/50/43/8c/a0b83c848b698e239d5ffbde8535eb33c3424df6.jpeg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4.</a:t>
            </a:r>
            <a:r>
              <a:rPr lang="en-US" dirty="0"/>
              <a:t> https://painting-planet.com/images3/image395_3.jpg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5.</a:t>
            </a:r>
            <a:r>
              <a:rPr lang="en-US" dirty="0"/>
              <a:t> https://na-dostupnom.ru/wp-content/uploads/2021/07/ffaa641c4736f7cb5f2a16fadd9d8407-resize_crop_1Xquality_100Xallow_enlarge_0Xw_1200Xh_630-1024x538.jpg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004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398</TotalTime>
  <Words>392</Words>
  <Application>Microsoft Office PowerPoint</Application>
  <PresentationFormat>Широкоэкранный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Цитаты</vt:lpstr>
      <vt:lpstr>ART IN OUR LIFE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IN OUR LIFE</dc:title>
  <dc:creator>Мариам</dc:creator>
  <cp:lastModifiedBy>Мариам</cp:lastModifiedBy>
  <cp:revision>25</cp:revision>
  <dcterms:created xsi:type="dcterms:W3CDTF">2023-11-18T10:10:58Z</dcterms:created>
  <dcterms:modified xsi:type="dcterms:W3CDTF">2023-11-23T19:41:31Z</dcterms:modified>
</cp:coreProperties>
</file>