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0" r:id="rId1"/>
  </p:sldMasterIdLst>
  <p:notesMasterIdLst>
    <p:notesMasterId r:id="rId8"/>
  </p:notesMasterIdLst>
  <p:sldIdLst>
    <p:sldId id="307" r:id="rId2"/>
    <p:sldId id="305" r:id="rId3"/>
    <p:sldId id="273" r:id="rId4"/>
    <p:sldId id="274" r:id="rId5"/>
    <p:sldId id="275" r:id="rId6"/>
    <p:sldId id="29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66FF"/>
    <a:srgbClr val="F1C17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6" autoAdjust="0"/>
    <p:restoredTop sz="84012" autoAdjust="0"/>
  </p:normalViewPr>
  <p:slideViewPr>
    <p:cSldViewPr>
      <p:cViewPr varScale="1">
        <p:scale>
          <a:sx n="61" d="100"/>
          <a:sy n="61" d="100"/>
        </p:scale>
        <p:origin x="-139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DD6FB46-9A6D-4A0F-A7DF-7978DE2277F4}" type="datetimeFigureOut">
              <a:rPr lang="ru-RU"/>
              <a:pPr>
                <a:defRPr/>
              </a:pPr>
              <a:t>17.10.2019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65449C-9EA2-46FD-A101-4FF68A2887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467360-DA56-4BC7-AA28-C9B78BBDD2A8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200D1-7D6F-4E31-8FAD-6D2122C290D9}" type="datetime1">
              <a:rPr lang="ru-RU"/>
              <a:pPr>
                <a:defRPr/>
              </a:pPr>
              <a:t>17.10.2019</a:t>
            </a:fld>
            <a:endParaRPr lang="ru-RU" dirty="0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66EF4-775F-4244-BB0D-CFD04DF5DB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D9040-F012-48C8-85C8-B78FD480C694}" type="datetime1">
              <a:rPr lang="ru-RU"/>
              <a:pPr>
                <a:defRPr/>
              </a:pPr>
              <a:t>17.10.2019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83D77-DE9A-4A27-84AC-8E297980DE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1344D-D2AC-4528-9300-8200E412029F}" type="datetime1">
              <a:rPr lang="ru-RU"/>
              <a:pPr>
                <a:defRPr/>
              </a:pPr>
              <a:t>17.10.2019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C604A-F410-4A4A-9C39-E00EB84648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6EDA9-EB15-4CE2-8370-1F5CB7E0A97D}" type="datetime1">
              <a:rPr lang="ru-RU"/>
              <a:pPr>
                <a:defRPr/>
              </a:pPr>
              <a:t>17.10.2019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A58B6-3672-4E47-AE11-84A80F5478F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3090B-5B48-4840-83E7-75CA0FFB05C4}" type="datetime1">
              <a:rPr lang="ru-RU"/>
              <a:pPr>
                <a:defRPr/>
              </a:pPr>
              <a:t>17.10.2019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EEF0E-DE78-4B53-8A2D-B9F71D2E32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7B1CE-99A5-4D27-9DF5-712BF79BAF0A}" type="datetime1">
              <a:rPr lang="ru-RU"/>
              <a:pPr>
                <a:defRPr/>
              </a:pPr>
              <a:t>17.10.2019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CEF01-D6D4-416A-900A-316BAFFFE8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34A46-905F-4952-B61D-B777C4F991B5}" type="datetime1">
              <a:rPr lang="ru-RU"/>
              <a:pPr>
                <a:defRPr/>
              </a:pPr>
              <a:t>17.10.2019</a:t>
            </a:fld>
            <a:endParaRPr lang="ru-RU" dirty="0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01F95-0873-44A2-A1EA-31BC39C63C1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83DAD-DD72-4AE5-B519-431C28989C49}" type="datetime1">
              <a:rPr lang="ru-RU"/>
              <a:pPr>
                <a:defRPr/>
              </a:pPr>
              <a:t>17.10.2019</a:t>
            </a:fld>
            <a:endParaRPr lang="ru-RU" dirty="0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1C996-69FD-403A-B459-7C8D5FF5F8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814FB-1207-4AA3-B705-0FD1FF74EB82}" type="datetime1">
              <a:rPr lang="ru-RU"/>
              <a:pPr>
                <a:defRPr/>
              </a:pPr>
              <a:t>17.10.2019</a:t>
            </a:fld>
            <a:endParaRPr lang="ru-RU" dirty="0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92E9D-4A8E-47AD-A674-D6852CF7384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FD8E5-780C-4EF9-BB21-F581C1285C69}" type="datetime1">
              <a:rPr lang="ru-RU"/>
              <a:pPr>
                <a:defRPr/>
              </a:pPr>
              <a:t>17.10.2019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7190D-B0EE-4E4C-ACD0-5E391F4D62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834D1-3EB3-4E00-B8BB-0DF3C140B064}" type="datetime1">
              <a:rPr lang="ru-RU"/>
              <a:pPr>
                <a:defRPr/>
              </a:pPr>
              <a:t>17.10.2019</a:t>
            </a:fld>
            <a:endParaRPr lang="ru-RU" dirty="0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808E8-433A-4E3F-B407-F04027CC4C1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65F272D-DBE2-4CEB-9448-660B583EE5A5}" type="datetime1">
              <a:rPr lang="ru-RU"/>
              <a:pPr>
                <a:defRPr/>
              </a:pPr>
              <a:t>17.10.2019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6BD4696-40D3-4475-B049-18BB0E09F8E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5" r:id="rId1"/>
    <p:sldLayoutId id="2147483987" r:id="rId2"/>
    <p:sldLayoutId id="2147483996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7" r:id="rId9"/>
    <p:sldLayoutId id="2147483993" r:id="rId10"/>
    <p:sldLayoutId id="21474839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-26988"/>
            <a:ext cx="9180513" cy="6892926"/>
            <a:chOff x="0" y="-17"/>
            <a:chExt cx="5783" cy="434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24583" name="Picture 5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584" name="Picture 6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585" name="Picture 7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4582" name="Picture 8" descr="пгшлпгш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57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500034" y="714356"/>
            <a:ext cx="8183562" cy="12969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u="sng" dirty="0" smtClean="0"/>
              <a:t>ИГРА: КАКОЙ ЦИФРЫ НЕ СТАЛО?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500035" y="1643050"/>
            <a:ext cx="8077251" cy="4364063"/>
            <a:chOff x="500035" y="1643050"/>
            <a:chExt cx="8077251" cy="4364063"/>
          </a:xfrm>
        </p:grpSpPr>
        <p:grpSp>
          <p:nvGrpSpPr>
            <p:cNvPr id="12" name="Группа 49"/>
            <p:cNvGrpSpPr/>
            <p:nvPr/>
          </p:nvGrpSpPr>
          <p:grpSpPr>
            <a:xfrm>
              <a:off x="642910" y="5357826"/>
              <a:ext cx="7907349" cy="649287"/>
              <a:chOff x="642910" y="4429132"/>
              <a:chExt cx="7907349" cy="649287"/>
            </a:xfrm>
          </p:grpSpPr>
          <p:sp>
            <p:nvSpPr>
              <p:cNvPr id="37" name="Прямоугольник 36"/>
              <p:cNvSpPr/>
              <p:nvPr/>
            </p:nvSpPr>
            <p:spPr>
              <a:xfrm>
                <a:off x="3078146" y="4429132"/>
                <a:ext cx="647700" cy="64928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3600" b="1" dirty="0" smtClean="0">
                    <a:latin typeface="Arial Black" pitchFamily="34" charset="0"/>
                  </a:rPr>
                  <a:t>7</a:t>
                </a:r>
                <a:endParaRPr lang="ru-RU" sz="3600" b="1" dirty="0">
                  <a:latin typeface="Arial Black" pitchFamily="34" charset="0"/>
                </a:endParaRPr>
              </a:p>
            </p:txBody>
          </p:sp>
          <p:sp>
            <p:nvSpPr>
              <p:cNvPr id="38" name="Прямоугольник 37"/>
              <p:cNvSpPr/>
              <p:nvPr/>
            </p:nvSpPr>
            <p:spPr>
              <a:xfrm>
                <a:off x="3941746" y="4429132"/>
                <a:ext cx="649288" cy="64928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3600" b="1" dirty="0"/>
              </a:p>
            </p:txBody>
          </p:sp>
          <p:sp>
            <p:nvSpPr>
              <p:cNvPr id="39" name="Прямоугольник 38"/>
              <p:cNvSpPr/>
              <p:nvPr/>
            </p:nvSpPr>
            <p:spPr>
              <a:xfrm>
                <a:off x="4806934" y="4429132"/>
                <a:ext cx="647700" cy="64928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3600" b="1" dirty="0" smtClean="0">
                    <a:latin typeface="Arial Black" pitchFamily="34" charset="0"/>
                  </a:rPr>
                  <a:t>5</a:t>
                </a:r>
                <a:endParaRPr lang="ru-RU" sz="3600" b="1" dirty="0">
                  <a:latin typeface="Arial Black" pitchFamily="34" charset="0"/>
                </a:endParaRPr>
              </a:p>
            </p:txBody>
          </p:sp>
          <p:sp>
            <p:nvSpPr>
              <p:cNvPr id="40" name="Прямоугольник 39"/>
              <p:cNvSpPr/>
              <p:nvPr/>
            </p:nvSpPr>
            <p:spPr>
              <a:xfrm>
                <a:off x="5572132" y="4429132"/>
                <a:ext cx="647700" cy="64928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3600" b="1" dirty="0">
                  <a:latin typeface="Arial Black" pitchFamily="34" charset="0"/>
                </a:endParaRPr>
              </a:p>
            </p:txBody>
          </p:sp>
          <p:sp>
            <p:nvSpPr>
              <p:cNvPr id="41" name="Прямоугольник 40"/>
              <p:cNvSpPr/>
              <p:nvPr/>
            </p:nvSpPr>
            <p:spPr>
              <a:xfrm>
                <a:off x="6318234" y="4429132"/>
                <a:ext cx="649287" cy="64928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3600" b="1" dirty="0"/>
              </a:p>
            </p:txBody>
          </p:sp>
          <p:sp>
            <p:nvSpPr>
              <p:cNvPr id="42" name="Прямоугольник 41"/>
              <p:cNvSpPr/>
              <p:nvPr/>
            </p:nvSpPr>
            <p:spPr>
              <a:xfrm>
                <a:off x="7110396" y="4429132"/>
                <a:ext cx="649288" cy="64928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3600" b="1" dirty="0" smtClean="0">
                    <a:latin typeface="Arial Black" pitchFamily="34" charset="0"/>
                  </a:rPr>
                  <a:t>2</a:t>
                </a:r>
                <a:endParaRPr lang="ru-RU" sz="3600" b="1" dirty="0">
                  <a:latin typeface="Arial Black" pitchFamily="34" charset="0"/>
                </a:endParaRPr>
              </a:p>
            </p:txBody>
          </p:sp>
          <p:sp>
            <p:nvSpPr>
              <p:cNvPr id="43" name="Прямоугольник 42"/>
              <p:cNvSpPr/>
              <p:nvPr/>
            </p:nvSpPr>
            <p:spPr>
              <a:xfrm>
                <a:off x="7902559" y="4429132"/>
                <a:ext cx="647700" cy="64928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3600" b="1" dirty="0">
                  <a:latin typeface="Arial Black" pitchFamily="34" charset="0"/>
                </a:endParaRPr>
              </a:p>
            </p:txBody>
          </p:sp>
          <p:sp>
            <p:nvSpPr>
              <p:cNvPr id="44" name="Прямоугольник 43"/>
              <p:cNvSpPr/>
              <p:nvPr/>
            </p:nvSpPr>
            <p:spPr>
              <a:xfrm>
                <a:off x="2285984" y="4429132"/>
                <a:ext cx="647700" cy="64928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3600" b="1" dirty="0">
                  <a:latin typeface="Arial Black" pitchFamily="34" charset="0"/>
                </a:endParaRPr>
              </a:p>
            </p:txBody>
          </p:sp>
          <p:sp>
            <p:nvSpPr>
              <p:cNvPr id="45" name="Прямоугольник 44"/>
              <p:cNvSpPr/>
              <p:nvPr/>
            </p:nvSpPr>
            <p:spPr>
              <a:xfrm>
                <a:off x="1500166" y="4429132"/>
                <a:ext cx="647700" cy="64928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3600" b="1" dirty="0" smtClean="0">
                    <a:latin typeface="Arial Black" pitchFamily="34" charset="0"/>
                  </a:rPr>
                  <a:t>9</a:t>
                </a:r>
                <a:endParaRPr lang="ru-RU" sz="3600" b="1" dirty="0">
                  <a:latin typeface="Arial Black" pitchFamily="34" charset="0"/>
                </a:endParaRPr>
              </a:p>
            </p:txBody>
          </p:sp>
          <p:sp>
            <p:nvSpPr>
              <p:cNvPr id="46" name="Прямоугольник 45"/>
              <p:cNvSpPr/>
              <p:nvPr/>
            </p:nvSpPr>
            <p:spPr>
              <a:xfrm>
                <a:off x="642910" y="4429132"/>
                <a:ext cx="647700" cy="64928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2800" b="1" spc="-300" dirty="0" smtClean="0">
                    <a:latin typeface="Arial Black" pitchFamily="34" charset="0"/>
                  </a:rPr>
                  <a:t>10</a:t>
                </a:r>
                <a:endParaRPr lang="ru-RU" sz="2800" b="1" spc="-300" dirty="0">
                  <a:latin typeface="Arial Black" pitchFamily="34" charset="0"/>
                </a:endParaRPr>
              </a:p>
            </p:txBody>
          </p:sp>
        </p:grpSp>
        <p:grpSp>
          <p:nvGrpSpPr>
            <p:cNvPr id="13" name="Группа 48"/>
            <p:cNvGrpSpPr/>
            <p:nvPr/>
          </p:nvGrpSpPr>
          <p:grpSpPr>
            <a:xfrm>
              <a:off x="642910" y="4143380"/>
              <a:ext cx="7934376" cy="649287"/>
              <a:chOff x="642910" y="3000372"/>
              <a:chExt cx="7934376" cy="649287"/>
            </a:xfrm>
          </p:grpSpPr>
          <p:grpSp>
            <p:nvGrpSpPr>
              <p:cNvPr id="26" name="Группа 25"/>
              <p:cNvGrpSpPr/>
              <p:nvPr/>
            </p:nvGrpSpPr>
            <p:grpSpPr>
              <a:xfrm>
                <a:off x="642910" y="3000372"/>
                <a:ext cx="6264275" cy="649287"/>
                <a:chOff x="2411413" y="5300663"/>
                <a:chExt cx="6264275" cy="649287"/>
              </a:xfrm>
            </p:grpSpPr>
            <p:sp>
              <p:nvSpPr>
                <p:cNvPr id="29" name="Прямоугольник 28"/>
                <p:cNvSpPr/>
                <p:nvPr/>
              </p:nvSpPr>
              <p:spPr>
                <a:xfrm>
                  <a:off x="3268669" y="5300663"/>
                  <a:ext cx="647700" cy="64928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3600" b="1" dirty="0" smtClean="0">
                      <a:latin typeface="Arial Black" pitchFamily="34" charset="0"/>
                    </a:rPr>
                    <a:t>2</a:t>
                  </a:r>
                  <a:endParaRPr lang="ru-RU" sz="3600" b="1" dirty="0">
                    <a:latin typeface="Arial Black" pitchFamily="34" charset="0"/>
                  </a:endParaRPr>
                </a:p>
              </p:txBody>
            </p:sp>
            <p:sp>
              <p:nvSpPr>
                <p:cNvPr id="30" name="Прямоугольник 29"/>
                <p:cNvSpPr/>
                <p:nvPr/>
              </p:nvSpPr>
              <p:spPr>
                <a:xfrm>
                  <a:off x="4067175" y="5300663"/>
                  <a:ext cx="649288" cy="64928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sz="3600" b="1" dirty="0"/>
                </a:p>
              </p:txBody>
            </p:sp>
            <p:sp>
              <p:nvSpPr>
                <p:cNvPr id="31" name="Прямоугольник 30"/>
                <p:cNvSpPr/>
                <p:nvPr/>
              </p:nvSpPr>
              <p:spPr>
                <a:xfrm>
                  <a:off x="4932363" y="5300663"/>
                  <a:ext cx="647700" cy="64928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3600" b="1" dirty="0" smtClean="0">
                      <a:latin typeface="Arial Black" pitchFamily="34" charset="0"/>
                    </a:rPr>
                    <a:t>4</a:t>
                  </a:r>
                  <a:endParaRPr lang="ru-RU" sz="3600" b="1" dirty="0">
                    <a:latin typeface="Arial Black" pitchFamily="34" charset="0"/>
                  </a:endParaRPr>
                </a:p>
              </p:txBody>
            </p:sp>
            <p:sp>
              <p:nvSpPr>
                <p:cNvPr id="32" name="Прямоугольник 31"/>
                <p:cNvSpPr/>
                <p:nvPr/>
              </p:nvSpPr>
              <p:spPr>
                <a:xfrm>
                  <a:off x="5724525" y="5300663"/>
                  <a:ext cx="647700" cy="64928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3600" b="1" dirty="0" smtClean="0">
                      <a:latin typeface="Arial Black" pitchFamily="34" charset="0"/>
                    </a:rPr>
                    <a:t>5</a:t>
                  </a:r>
                  <a:endParaRPr lang="ru-RU" sz="3600" b="1" dirty="0">
                    <a:latin typeface="Arial Black" pitchFamily="34" charset="0"/>
                  </a:endParaRPr>
                </a:p>
              </p:txBody>
            </p:sp>
            <p:sp>
              <p:nvSpPr>
                <p:cNvPr id="33" name="Прямоугольник 32"/>
                <p:cNvSpPr/>
                <p:nvPr/>
              </p:nvSpPr>
              <p:spPr>
                <a:xfrm>
                  <a:off x="6443663" y="5300663"/>
                  <a:ext cx="649287" cy="64928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sz="3600" b="1" dirty="0"/>
                </a:p>
              </p:txBody>
            </p:sp>
            <p:sp>
              <p:nvSpPr>
                <p:cNvPr id="34" name="Прямоугольник 33"/>
                <p:cNvSpPr/>
                <p:nvPr/>
              </p:nvSpPr>
              <p:spPr>
                <a:xfrm>
                  <a:off x="7235825" y="5300663"/>
                  <a:ext cx="649288" cy="64928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sz="3600" b="1" dirty="0"/>
                </a:p>
              </p:txBody>
            </p:sp>
            <p:sp>
              <p:nvSpPr>
                <p:cNvPr id="35" name="Прямоугольник 34"/>
                <p:cNvSpPr/>
                <p:nvPr/>
              </p:nvSpPr>
              <p:spPr>
                <a:xfrm>
                  <a:off x="8027988" y="5300663"/>
                  <a:ext cx="647700" cy="64928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3600" b="1" dirty="0" smtClean="0">
                      <a:latin typeface="Arial Black" pitchFamily="34" charset="0"/>
                    </a:rPr>
                    <a:t>8</a:t>
                  </a:r>
                  <a:endParaRPr lang="ru-RU" sz="3600" b="1" dirty="0">
                    <a:latin typeface="Arial Black" pitchFamily="34" charset="0"/>
                  </a:endParaRPr>
                </a:p>
              </p:txBody>
            </p:sp>
            <p:sp>
              <p:nvSpPr>
                <p:cNvPr id="36" name="Прямоугольник 35"/>
                <p:cNvSpPr/>
                <p:nvPr/>
              </p:nvSpPr>
              <p:spPr>
                <a:xfrm>
                  <a:off x="2411413" y="5300663"/>
                  <a:ext cx="647700" cy="649287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3600" b="1" dirty="0" smtClean="0">
                      <a:latin typeface="Arial Black" pitchFamily="34" charset="0"/>
                    </a:rPr>
                    <a:t>1</a:t>
                  </a:r>
                  <a:endParaRPr lang="ru-RU" sz="3600" b="1" dirty="0">
                    <a:latin typeface="Arial Black" pitchFamily="34" charset="0"/>
                  </a:endParaRPr>
                </a:p>
              </p:txBody>
            </p:sp>
          </p:grpSp>
          <p:sp>
            <p:nvSpPr>
              <p:cNvPr id="27" name="Прямоугольник 26"/>
              <p:cNvSpPr/>
              <p:nvPr/>
            </p:nvSpPr>
            <p:spPr>
              <a:xfrm>
                <a:off x="7072330" y="3000372"/>
                <a:ext cx="647700" cy="64928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3600" b="1" dirty="0">
                  <a:latin typeface="Arial Black" pitchFamily="34" charset="0"/>
                </a:endParaRPr>
              </a:p>
            </p:txBody>
          </p:sp>
          <p:sp>
            <p:nvSpPr>
              <p:cNvPr id="28" name="Прямоугольник 27"/>
              <p:cNvSpPr/>
              <p:nvPr/>
            </p:nvSpPr>
            <p:spPr>
              <a:xfrm>
                <a:off x="7929586" y="3000372"/>
                <a:ext cx="647700" cy="649287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2800" b="1" spc="-300" dirty="0" smtClean="0">
                    <a:latin typeface="Arial Black" pitchFamily="34" charset="0"/>
                  </a:rPr>
                  <a:t>10</a:t>
                </a:r>
                <a:endParaRPr lang="ru-RU" sz="2800" b="1" spc="-300" dirty="0">
                  <a:latin typeface="Arial Black" pitchFamily="34" charset="0"/>
                </a:endParaRPr>
              </a:p>
            </p:txBody>
          </p:sp>
        </p:grpSp>
        <p:grpSp>
          <p:nvGrpSpPr>
            <p:cNvPr id="14" name="Группа 50"/>
            <p:cNvGrpSpPr/>
            <p:nvPr/>
          </p:nvGrpSpPr>
          <p:grpSpPr>
            <a:xfrm>
              <a:off x="500035" y="1643050"/>
              <a:ext cx="7929616" cy="792162"/>
              <a:chOff x="500035" y="1643050"/>
              <a:chExt cx="7929616" cy="792162"/>
            </a:xfrm>
          </p:grpSpPr>
          <p:sp>
            <p:nvSpPr>
              <p:cNvPr id="21" name="Прямоугольник 3"/>
              <p:cNvSpPr/>
              <p:nvPr/>
            </p:nvSpPr>
            <p:spPr>
              <a:xfrm>
                <a:off x="500035" y="1643050"/>
                <a:ext cx="1143007" cy="79216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3600" dirty="0" smtClean="0">
                    <a:latin typeface="Arial Black" pitchFamily="34" charset="0"/>
                  </a:rPr>
                  <a:t>1</a:t>
                </a:r>
                <a:endParaRPr lang="ru-RU" sz="3600" dirty="0">
                  <a:latin typeface="Arial Black" pitchFamily="34" charset="0"/>
                </a:endParaRPr>
              </a:p>
            </p:txBody>
          </p:sp>
          <p:sp>
            <p:nvSpPr>
              <p:cNvPr id="22" name="Прямоугольник 21"/>
              <p:cNvSpPr/>
              <p:nvPr/>
            </p:nvSpPr>
            <p:spPr>
              <a:xfrm>
                <a:off x="2214546" y="1643050"/>
                <a:ext cx="1143007" cy="79216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3600" dirty="0" smtClean="0">
                    <a:latin typeface="Arial Black" pitchFamily="34" charset="0"/>
                  </a:rPr>
                  <a:t>2</a:t>
                </a:r>
                <a:endParaRPr lang="ru-RU" sz="3600" dirty="0">
                  <a:latin typeface="Arial Black" pitchFamily="34" charset="0"/>
                </a:endParaRPr>
              </a:p>
            </p:txBody>
          </p:sp>
          <p:sp>
            <p:nvSpPr>
              <p:cNvPr id="23" name="Прямоугольник 22"/>
              <p:cNvSpPr/>
              <p:nvPr/>
            </p:nvSpPr>
            <p:spPr>
              <a:xfrm>
                <a:off x="3929058" y="1643050"/>
                <a:ext cx="1143007" cy="79216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3600" dirty="0" smtClean="0">
                    <a:latin typeface="Arial Black" pitchFamily="34" charset="0"/>
                  </a:rPr>
                  <a:t>3</a:t>
                </a:r>
                <a:endParaRPr lang="ru-RU" sz="3600" dirty="0">
                  <a:latin typeface="Arial Black" pitchFamily="34" charset="0"/>
                </a:endParaRPr>
              </a:p>
            </p:txBody>
          </p:sp>
          <p:sp>
            <p:nvSpPr>
              <p:cNvPr id="24" name="Прямоугольник 23"/>
              <p:cNvSpPr/>
              <p:nvPr/>
            </p:nvSpPr>
            <p:spPr>
              <a:xfrm>
                <a:off x="5643570" y="1643050"/>
                <a:ext cx="1143007" cy="79216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  <p:sp>
            <p:nvSpPr>
              <p:cNvPr id="25" name="Прямоугольник 24"/>
              <p:cNvSpPr/>
              <p:nvPr/>
            </p:nvSpPr>
            <p:spPr>
              <a:xfrm>
                <a:off x="7286644" y="1643050"/>
                <a:ext cx="1143007" cy="79216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3600" dirty="0" smtClean="0">
                    <a:latin typeface="Arial Black" pitchFamily="34" charset="0"/>
                  </a:rPr>
                  <a:t>5</a:t>
                </a:r>
                <a:endParaRPr lang="ru-RU" sz="3600" dirty="0">
                  <a:latin typeface="Arial Black" pitchFamily="34" charset="0"/>
                </a:endParaRPr>
              </a:p>
            </p:txBody>
          </p:sp>
        </p:grpSp>
        <p:grpSp>
          <p:nvGrpSpPr>
            <p:cNvPr id="15" name="Группа 51"/>
            <p:cNvGrpSpPr/>
            <p:nvPr/>
          </p:nvGrpSpPr>
          <p:grpSpPr>
            <a:xfrm>
              <a:off x="571472" y="2714620"/>
              <a:ext cx="7929616" cy="792162"/>
              <a:chOff x="500035" y="1643050"/>
              <a:chExt cx="7929616" cy="792162"/>
            </a:xfrm>
          </p:grpSpPr>
          <p:sp>
            <p:nvSpPr>
              <p:cNvPr id="16" name="Прямоугольник 15"/>
              <p:cNvSpPr/>
              <p:nvPr/>
            </p:nvSpPr>
            <p:spPr>
              <a:xfrm>
                <a:off x="500035" y="1643050"/>
                <a:ext cx="1143007" cy="79216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3600" dirty="0" smtClean="0">
                    <a:latin typeface="Arial Black" pitchFamily="34" charset="0"/>
                  </a:rPr>
                  <a:t>5</a:t>
                </a:r>
                <a:endParaRPr lang="ru-RU" sz="3600" dirty="0">
                  <a:latin typeface="Arial Black" pitchFamily="34" charset="0"/>
                </a:endParaRPr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2214546" y="1643050"/>
                <a:ext cx="1143007" cy="79216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3600" dirty="0" smtClean="0">
                    <a:latin typeface="Arial Black" pitchFamily="34" charset="0"/>
                  </a:rPr>
                  <a:t>4</a:t>
                </a:r>
                <a:endParaRPr lang="ru-RU" sz="3600" dirty="0">
                  <a:latin typeface="Arial Black" pitchFamily="34" charset="0"/>
                </a:endParaRPr>
              </a:p>
            </p:txBody>
          </p:sp>
          <p:sp>
            <p:nvSpPr>
              <p:cNvPr id="18" name="Прямоугольник 17"/>
              <p:cNvSpPr/>
              <p:nvPr/>
            </p:nvSpPr>
            <p:spPr>
              <a:xfrm>
                <a:off x="3929058" y="1643050"/>
                <a:ext cx="1143007" cy="79216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sz="3600" dirty="0">
                  <a:latin typeface="Arial Black" pitchFamily="34" charset="0"/>
                </a:endParaRPr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5643570" y="1643050"/>
                <a:ext cx="1143007" cy="79216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3600" dirty="0" smtClean="0">
                    <a:latin typeface="Arial Black" pitchFamily="34" charset="0"/>
                  </a:rPr>
                  <a:t>2</a:t>
                </a:r>
                <a:endParaRPr lang="ru-RU" sz="3600" dirty="0">
                  <a:latin typeface="Arial Black" pitchFamily="34" charset="0"/>
                </a:endParaRPr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7286644" y="1643050"/>
                <a:ext cx="1143007" cy="79216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3600" dirty="0" smtClean="0">
                    <a:latin typeface="Arial Black" pitchFamily="34" charset="0"/>
                  </a:rPr>
                  <a:t>1</a:t>
                </a:r>
                <a:endParaRPr lang="ru-RU" sz="3600" dirty="0">
                  <a:latin typeface="Arial Black" pitchFamily="34" charset="0"/>
                </a:endParaRPr>
              </a:p>
            </p:txBody>
          </p:sp>
        </p:grp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-26988"/>
            <a:ext cx="9180513" cy="6892926"/>
            <a:chOff x="0" y="-17"/>
            <a:chExt cx="5783" cy="434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24583" name="Picture 5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584" name="Picture 6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585" name="Picture 7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4582" name="Picture 8" descr="пгшлпгш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57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28596" y="928670"/>
            <a:ext cx="8215370" cy="160043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Пространственно – временные представления</a:t>
            </a:r>
            <a:endParaRPr lang="ru-RU" sz="4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3663" y="332656"/>
            <a:ext cx="8721425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latin typeface="+mn-lt"/>
                <a:cs typeface="+mn-cs"/>
              </a:rPr>
              <a:t>  </a:t>
            </a:r>
            <a:r>
              <a:rPr lang="ru-RU" sz="4800" b="1" u="sng" dirty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«Рассели друзей по домикам»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0541" cmpd="sng">
                  <a:solidFill>
                    <a:srgbClr val="0070C0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ln w="10541" cmpd="sng">
                <a:solidFill>
                  <a:srgbClr val="0070C0"/>
                </a:solidFill>
                <a:prstDash val="solid"/>
              </a:ln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2500298" y="2143116"/>
            <a:ext cx="2643206" cy="2443167"/>
            <a:chOff x="2843213" y="1989138"/>
            <a:chExt cx="2160587" cy="1800225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2916238" y="2852738"/>
              <a:ext cx="2016125" cy="9366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1" name="Равнобедренный треугольник 20"/>
            <p:cNvSpPr/>
            <p:nvPr/>
          </p:nvSpPr>
          <p:spPr>
            <a:xfrm>
              <a:off x="2843213" y="1989138"/>
              <a:ext cx="2160587" cy="8636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/>
                <a:t>2</a:t>
              </a: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142844" y="1142984"/>
            <a:ext cx="1143008" cy="3714776"/>
            <a:chOff x="684213" y="1773238"/>
            <a:chExt cx="1727200" cy="1849437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684213" y="2708275"/>
              <a:ext cx="17272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0" name="Равнобедренный треугольник 19"/>
            <p:cNvSpPr/>
            <p:nvPr/>
          </p:nvSpPr>
          <p:spPr>
            <a:xfrm>
              <a:off x="684213" y="1773238"/>
              <a:ext cx="1727200" cy="9144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>
                  <a:solidFill>
                    <a:srgbClr val="FFFF00"/>
                  </a:solidFill>
                </a:rPr>
                <a:t>1</a:t>
              </a: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500694" y="2428868"/>
            <a:ext cx="3214710" cy="1500198"/>
            <a:chOff x="5435600" y="1989138"/>
            <a:chExt cx="2881313" cy="1778000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5508625" y="2852738"/>
              <a:ext cx="2808288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2" name="Равнобедренный треугольник 21"/>
            <p:cNvSpPr/>
            <p:nvPr/>
          </p:nvSpPr>
          <p:spPr>
            <a:xfrm>
              <a:off x="5435600" y="1989138"/>
              <a:ext cx="2881313" cy="9144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/>
                <a:t>3</a:t>
              </a:r>
            </a:p>
          </p:txBody>
        </p:sp>
      </p:grpSp>
      <p:pic>
        <p:nvPicPr>
          <p:cNvPr id="24" name="Picture 10" descr="C:\Users\root\Pictures\i19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786308"/>
            <a:ext cx="2071692" cy="2071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6" name="Picture 20" descr="C:\Users\root\Pictures\i13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5357826"/>
            <a:ext cx="2714644" cy="952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5" name="Picture 19" descr="C:\Users\root\Pictures\i12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4071942"/>
            <a:ext cx="1076325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422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8" dur="1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9" dur="1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" dur="1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1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81481E-6 L -0.68524 -0.19954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51 0.075 L 0.30695 -0.35069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" y="-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8" dur="1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69" dur="1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1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0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8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59259E-6 L 0.1908 -0.28588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" y="-1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9650" y="2319338"/>
            <a:ext cx="1935163" cy="1752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24300" y="2492375"/>
            <a:ext cx="1800225" cy="151288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443663" y="2205038"/>
            <a:ext cx="1346200" cy="158273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900113" y="1412875"/>
            <a:ext cx="2070100" cy="9144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3924300" y="1557338"/>
            <a:ext cx="1800225" cy="914400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6372225" y="1268413"/>
            <a:ext cx="1439863" cy="9144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5365" name="Picture 5" descr="C:\Users\root\Pictures\i13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5013325"/>
            <a:ext cx="1223963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 descr="C:\Users\root\Pictures\i17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975" y="4868863"/>
            <a:ext cx="1295400" cy="128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8" descr="C:\Users\root\Pictures\i28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00496" y="4714884"/>
            <a:ext cx="1368425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3" name="Picture 13" descr="C:\Users\root\Pictures\i31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72225" y="4724400"/>
            <a:ext cx="11239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531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542 -0.05116 L -0.03542 -0.384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805 -0.11435 L 0.18107 -0.3138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21 -0.01134 L -0.24792 -0.3685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-1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18 -0.04121 L 0.01736 -0.3666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-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785795"/>
            <a:ext cx="8183562" cy="92869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Игра: «Найди пару»            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5B808-01C4-460C-9607-5EBC4A95ED85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18436" name="Rectangle 17"/>
          <p:cNvSpPr>
            <a:spLocks noChangeArrowheads="1"/>
          </p:cNvSpPr>
          <p:nvPr/>
        </p:nvSpPr>
        <p:spPr bwMode="auto">
          <a:xfrm>
            <a:off x="611188" y="3500438"/>
            <a:ext cx="7993062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9600">
                <a:latin typeface="Calibri" pitchFamily="34" charset="0"/>
              </a:rPr>
              <a:t>         </a:t>
            </a:r>
            <a:endParaRPr lang="ru-RU" sz="9600"/>
          </a:p>
        </p:txBody>
      </p:sp>
      <p:pic>
        <p:nvPicPr>
          <p:cNvPr id="18437" name="Picture 6" descr="C:\Users\root\Pictures\i29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3284538"/>
            <a:ext cx="10763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7" descr="C:\Users\root\Pictures\i3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475" y="3284538"/>
            <a:ext cx="11239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8" descr="C:\Users\root\Pictures\i33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425" y="321310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9" descr="C:\Users\root\Pictures\i30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7763" y="4797425"/>
            <a:ext cx="11715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Picture 10" descr="C:\Users\root\Pictures\i32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00113" y="4941888"/>
            <a:ext cx="984250" cy="119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Picture 11" descr="C:\Users\root\Pictures\i34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48038" y="4868863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5422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7.03704E-6 L -0.44879 -0.18888 " pathEditMode="relative" ptsTypes="AA">
                                      <p:cBhvr>
                                        <p:cTn id="6" dur="2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423 0.02801 L 0.41875 -0.2134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" y="-1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95 0.02176 L 0.45747 -0.2196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" y="-1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3"/>
          <p:cNvGrpSpPr>
            <a:grpSpLocks/>
          </p:cNvGrpSpPr>
          <p:nvPr/>
        </p:nvGrpSpPr>
        <p:grpSpPr bwMode="auto">
          <a:xfrm>
            <a:off x="0" y="-26988"/>
            <a:ext cx="9180513" cy="6892926"/>
            <a:chOff x="0" y="-17"/>
            <a:chExt cx="5783" cy="4342"/>
          </a:xfrm>
        </p:grpSpPr>
        <p:grpSp>
          <p:nvGrpSpPr>
            <p:cNvPr id="28679" name="Group 4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28681" name="Picture 5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8682" name="Picture 6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8683" name="Picture 7" descr="пгшлпгш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28680" name="Picture 8" descr="пгшлпгш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67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1" name="Picture 2" descr="C:\Documents and Settings\Администратор\Рабочий стол\ою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5857875"/>
            <a:ext cx="8143875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0" y="1357298"/>
            <a:ext cx="9143999" cy="1107996"/>
          </a:xfrm>
          <a:prstGeom prst="rect">
            <a:avLst/>
          </a:prstGeom>
          <a:noFill/>
        </p:spPr>
        <p:txBody>
          <a:bodyPr wrap="square" anchor="ctr" anchorCtr="0">
            <a:spAutoFit/>
            <a:scene3d>
              <a:camera prst="isometricOffAxis1Right"/>
              <a:lightRig rig="glow" dir="tl">
                <a:rot lat="0" lon="0" rev="5400000"/>
              </a:lightRig>
            </a:scene3d>
            <a:sp3d extrusionH="57150" contourW="12700">
              <a:bevelT w="31750" h="31750" prst="coolSlant"/>
              <a:extrusionClr>
                <a:srgbClr val="0066FF"/>
              </a:extrusionClr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6600" b="1" kern="10" dirty="0" smtClean="0">
                <a:ln w="11430">
                  <a:solidFill>
                    <a:schemeClr val="accent1"/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20000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2700000" scaled="1"/>
                  <a:tileRect/>
                </a:gradFill>
                <a:effectLst>
                  <a:innerShdw blurRad="114300">
                    <a:prstClr val="black"/>
                  </a:innerShdw>
                </a:effectLst>
                <a:latin typeface="Times New Roman"/>
                <a:cs typeface="Times New Roman"/>
              </a:rPr>
              <a:t>спасибо за   внимание</a:t>
            </a:r>
            <a:endParaRPr lang="ru-RU" sz="6600" b="1" dirty="0">
              <a:ln w="11430">
                <a:solidFill>
                  <a:schemeClr val="accent1"/>
                </a:solidFill>
              </a:ln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20000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2700000" scaled="1"/>
                <a:tileRect/>
              </a:gradFill>
              <a:effectLst>
                <a:innerShdw blurRad="114300">
                  <a:prstClr val="black"/>
                </a:innerShdw>
              </a:effectLst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1387</TotalTime>
  <Words>48</Words>
  <Application>Microsoft Office PowerPoint</Application>
  <PresentationFormat>Экран 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ИГРА: КАКОЙ ЦИФРЫ НЕ СТАЛО? </vt:lpstr>
      <vt:lpstr>Слайд 2</vt:lpstr>
      <vt:lpstr>Слайд 3</vt:lpstr>
      <vt:lpstr>Слайд 4</vt:lpstr>
      <vt:lpstr> Игра: «Найди пару»                  </vt:lpstr>
      <vt:lpstr>Слайд 6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Автоматизация звука [С] в игре «Четвёртый лишний»</dc:title>
  <dc:creator>Admin</dc:creator>
  <cp:lastModifiedBy>Acer</cp:lastModifiedBy>
  <cp:revision>186</cp:revision>
  <dcterms:created xsi:type="dcterms:W3CDTF">2011-10-23T19:39:39Z</dcterms:created>
  <dcterms:modified xsi:type="dcterms:W3CDTF">2019-10-17T10:58:18Z</dcterms:modified>
</cp:coreProperties>
</file>