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61" r:id="rId9"/>
    <p:sldId id="271" r:id="rId10"/>
    <p:sldId id="262" r:id="rId11"/>
    <p:sldId id="272" r:id="rId12"/>
    <p:sldId id="273" r:id="rId13"/>
    <p:sldId id="263" r:id="rId14"/>
    <p:sldId id="275" r:id="rId15"/>
    <p:sldId id="264" r:id="rId16"/>
    <p:sldId id="276" r:id="rId17"/>
    <p:sldId id="277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5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1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15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82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11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98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92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5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7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21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2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4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1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7BB1F5-0B4E-4477-A01C-6FAE35FB3FF0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8C3CF9-0FA7-4BE0-BA47-DAA3976D0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2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3344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</a:t>
            </a:r>
            <a:b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</a:t>
            </a:r>
            <a:b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тока</a:t>
            </a:r>
            <a:endParaRPr lang="ru-RU" sz="7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5237017"/>
            <a:ext cx="6987645" cy="87283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Шаронова С.М.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63237"/>
            <a:ext cx="10018713" cy="10529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5.Тепловое действие тока. Закон Джоуля—Ленца. Электродвижущая сила источника тока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468583"/>
            <a:ext cx="10018713" cy="15517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Джоуля-Ленца кратко: нагревание проводника или полупроводника прямо пропорционально его сопротивлению, времени действия тока и квадрату силы тока.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2" y="2781336"/>
            <a:ext cx="8181984" cy="38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939636" y="360218"/>
            <a:ext cx="4308764" cy="4849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ЭДС источника тока (ε) — это физический параметр, который характеризует работу, затраченную на перемещение зарядов внутри источника сторонними силами: А т ε = А c т q . Внутреннее сопротивление (r) — определяет количество потерь энергии при прохождении тока через источник тока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7296149" y="817418"/>
            <a:ext cx="4452505" cy="4391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ЭДС численно равна работе сторонней силы по перемещению единичного заряда внутри источника тока между его полюсами (положительного заряда от отрицательного полюса к положительному, отрицательного заряда, наоборот, от положительного полюса к отрицательному).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66" y="5441353"/>
            <a:ext cx="1612295" cy="11257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44" y="5441353"/>
            <a:ext cx="1743735" cy="11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3038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записать применение и примеры использования закона Джоуля-Ленца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312" y="1537855"/>
            <a:ext cx="4895055" cy="42533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7967" y="1537855"/>
            <a:ext cx="4895056" cy="425334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04801"/>
            <a:ext cx="10018713" cy="7204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6.Закон Ома для полной цепи. Электрические цепи.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025238"/>
            <a:ext cx="10018713" cy="335286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закона Ома для полной цепи - сила тока прямо пропорциональна сумме ЭДС цепи, и обратно пропорциональна сумме сопротивлений источника и цепи , где E – ЭДС, R- сопротивление цепи, r – внутреннее сопротивление источника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цепью называют совокупность тел и сред, образующих замкнутые пути для протекания электрического тока. Обычно физические объекты и среду, в которой протекает электрический ток, упрощают до условных элементов и связей между ними.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73" y="4378105"/>
            <a:ext cx="4394488" cy="23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76" y="353289"/>
            <a:ext cx="9878620" cy="5798129"/>
          </a:xfrm>
        </p:spPr>
      </p:pic>
    </p:spTree>
    <p:extLst>
      <p:ext uri="{BB962C8B-B14F-4D97-AF65-F5344CB8AC3E}">
        <p14:creationId xmlns:p14="http://schemas.microsoft.com/office/powerpoint/2010/main" val="7225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63236"/>
            <a:ext cx="10018713" cy="104168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7.Параллельное и последовательное соединение проводников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392" y="5246443"/>
            <a:ext cx="1926503" cy="1463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583" y="5338237"/>
            <a:ext cx="1610951" cy="1371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16" y="5223565"/>
            <a:ext cx="2593294" cy="14860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538" y="5280902"/>
            <a:ext cx="2203763" cy="14860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6" y="995685"/>
            <a:ext cx="6472115" cy="39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79" y="181407"/>
            <a:ext cx="2876550" cy="159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04" y="181407"/>
            <a:ext cx="2689363" cy="2202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43" y="181407"/>
            <a:ext cx="3885767" cy="1714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79" y="2576945"/>
            <a:ext cx="2724150" cy="167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2633662"/>
            <a:ext cx="2876550" cy="1590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43" y="2263933"/>
            <a:ext cx="3009684" cy="18650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608" y="4253345"/>
            <a:ext cx="2498402" cy="23610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60" y="5003161"/>
            <a:ext cx="3943350" cy="1162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64" y="4921625"/>
            <a:ext cx="2679197" cy="12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3288" y="415925"/>
            <a:ext cx="10018712" cy="1135063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 записать в таблицу нумерацию рисунков по соединениям (нумерацию располагаем слева направо самостоятельно)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29290"/>
              </p:ext>
            </p:extLst>
          </p:nvPr>
        </p:nvGraphicFramePr>
        <p:xfrm>
          <a:off x="2032000" y="2369127"/>
          <a:ext cx="10021455" cy="313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485">
                  <a:extLst>
                    <a:ext uri="{9D8B030D-6E8A-4147-A177-3AD203B41FA5}">
                      <a16:colId xmlns:a16="http://schemas.microsoft.com/office/drawing/2014/main" val="3697569105"/>
                    </a:ext>
                  </a:extLst>
                </a:gridCol>
                <a:gridCol w="3340485">
                  <a:extLst>
                    <a:ext uri="{9D8B030D-6E8A-4147-A177-3AD203B41FA5}">
                      <a16:colId xmlns:a16="http://schemas.microsoft.com/office/drawing/2014/main" val="407487916"/>
                    </a:ext>
                  </a:extLst>
                </a:gridCol>
                <a:gridCol w="3340485">
                  <a:extLst>
                    <a:ext uri="{9D8B030D-6E8A-4147-A177-3AD203B41FA5}">
                      <a16:colId xmlns:a16="http://schemas.microsoft.com/office/drawing/2014/main" val="1244703851"/>
                    </a:ext>
                  </a:extLst>
                </a:gridCol>
              </a:tblGrid>
              <a:tr h="12673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Последовательное соединение проводников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Параллельное соединение проводников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соединение проводников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824902"/>
                  </a:ext>
                </a:extLst>
              </a:tr>
              <a:tr h="18637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273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3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07818"/>
            <a:ext cx="10018713" cy="98367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8.Законы Кирхгофа для узла. Соединение источников электрической энергии в батарею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4836" y="1191492"/>
            <a:ext cx="9868187" cy="17872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Узел – точка, в которой сходятся более чем 2 проводника. Первый закон Кирхгофа: в любом узле цепи алгебраическая сумма токов равна нулю, при этом втекающие и вытекающие токи имеют противоположные знаки.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00" y="3257549"/>
            <a:ext cx="5362462" cy="2600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84" y="3548693"/>
            <a:ext cx="3409939" cy="201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90946"/>
            <a:ext cx="10018713" cy="9559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записать все формулировки законов Кирхгофа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246909"/>
            <a:ext cx="10018713" cy="454429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0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87638" y="374073"/>
            <a:ext cx="9088726" cy="59297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1.Условия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необходимые для возникновения и поддержания электрического тока. Сила тока и плотность тока.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2.Закон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Ома для участка цепи.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3.Зависимость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электрического сопротивления от материала, длины и площади поперечного сечения проводника. Зависимость электрического сопротивления проводников от температуры. Температурный коэффициент сопротивления.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4.Сверхпроводимость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и мощность постоянного тока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5.Тепловое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тока. Закон Джоуля—Ленца. Электродвижущая сила источника тока.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6.Закон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Ома для полной цепи. Электрические цепи.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7.Параллельное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последовательное соединение проводников.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8.Законы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Кирхгофа для узла. Соединение источников электрической энергии в батарею</a:t>
            </a:r>
          </a:p>
        </p:txBody>
      </p:sp>
    </p:spTree>
    <p:extLst>
      <p:ext uri="{BB962C8B-B14F-4D97-AF65-F5344CB8AC3E}">
        <p14:creationId xmlns:p14="http://schemas.microsoft.com/office/powerpoint/2010/main" val="22700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5164" y="290946"/>
            <a:ext cx="9327860" cy="12330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1.Условия, необходимые для возникновения и поддержания электрического тока. Сила тока и плотность тока.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175164" y="1316182"/>
            <a:ext cx="4544291" cy="5292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возникновения электрического тока, требуется наличие свободных, не закрепленных заряженных частиц, которые в электростатическом поле неподвижных зарядов приходят в состояние упорядоченного движения вдоль силовых линий поля.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ток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упорядоченное движение свободных зарядов вдоль силовых линий поля.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038109" y="1523999"/>
            <a:ext cx="4464914" cy="508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условия необходимы для существования электрического тока?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Электрическим током называют упорядоченное движение заряженных частиц. Для протекания тока необходимо: Наличие заряженных частиц (свободных носителей зарядов) – ими могут быть ионы, электроны, заряженные пылинки и капельки. Наличие внутри тела электрического поля.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8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46365"/>
            <a:ext cx="10018713" cy="83127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написать определения и формулы 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тока и плотность тока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72179" y="1177637"/>
            <a:ext cx="4607188" cy="526472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тока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84311" y="1704109"/>
            <a:ext cx="4895056" cy="4087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880487" y="1177638"/>
            <a:ext cx="4622537" cy="526472"/>
          </a:xfrm>
        </p:spPr>
        <p:txBody>
          <a:bodyPr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лотность тока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607967" y="1801091"/>
            <a:ext cx="4895056" cy="39901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8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04801"/>
            <a:ext cx="10018713" cy="7204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2.Закон Ома для участка цепи.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287492" y="1468582"/>
            <a:ext cx="4502726" cy="46828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Вербальная формулировка закона Ома: Сила тока в участке цепи прямо пропорциональна напряжению и обратно пропорциональна электрическому сопротивлению данного участка цепи.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94" y="2028303"/>
            <a:ext cx="5423406" cy="3563394"/>
          </a:xfrm>
        </p:spPr>
      </p:pic>
    </p:spTree>
    <p:extLst>
      <p:ext uri="{BB962C8B-B14F-4D97-AF65-F5344CB8AC3E}">
        <p14:creationId xmlns:p14="http://schemas.microsoft.com/office/powerpoint/2010/main" val="10010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261" y="290946"/>
            <a:ext cx="10048794" cy="1205345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3.Зависимость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электрического сопротивления от материала, длины и площади поперечного сечения проводника.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электрического сопротивления проводников от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температуры. 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97" y="2258291"/>
            <a:ext cx="5546066" cy="4166783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8174182" y="2258291"/>
            <a:ext cx="3726872" cy="443345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Температурный коэффициент электрического сопротивления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величина, равная относительному изменению электрического сопротивления участка электрической цепи или удельного сопротивления вещества при изменении температуры на единицу.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172200" y="1639599"/>
            <a:ext cx="5839691" cy="6186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сопротивления</a:t>
            </a:r>
          </a:p>
        </p:txBody>
      </p:sp>
    </p:spTree>
    <p:extLst>
      <p:ext uri="{BB962C8B-B14F-4D97-AF65-F5344CB8AC3E}">
        <p14:creationId xmlns:p14="http://schemas.microsoft.com/office/powerpoint/2010/main" val="6042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35528"/>
            <a:ext cx="10018713" cy="914399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написать зависимость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электрического сопротивления от материала, длины и площади поперечного сечения проводника</a:t>
            </a:r>
            <a:endParaRPr lang="ru-RU" sz="2400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70364" y="1468582"/>
            <a:ext cx="9632659" cy="483523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0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818" y="387927"/>
            <a:ext cx="10018713" cy="111096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4.Сверхпроводимость. Работа и мощность постоянного тока.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484312" y="1330037"/>
            <a:ext cx="4376161" cy="4890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Сверхпроводимость - это когда материал перестает сопротивляться электрическому току и позволяет ему свободно проходить через него без каких-либо видимых потерь энергии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Сверхпроводимость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свойство некоторых материалов обладать строго нулевым электрическим сопротивлением при достижении ими температуры ниже определённого значения (критическая температура). Известны несколько сотен соединений, чистых элементов, сплавов и керамик, переходящих в сверхпроводящее состояние.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65" y="1498892"/>
            <a:ext cx="2992071" cy="160452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40" y="1498892"/>
            <a:ext cx="1782806" cy="16045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42" y="3321134"/>
            <a:ext cx="3700280" cy="336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09601"/>
            <a:ext cx="10018713" cy="72043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: записать определения и формулы – 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и мощность постоянного ток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312" y="1593273"/>
            <a:ext cx="4895055" cy="41979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7967" y="1593273"/>
            <a:ext cx="4895056" cy="419792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2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434</TotalTime>
  <Words>352</Words>
  <Application>Microsoft Office PowerPoint</Application>
  <PresentationFormat>Широкоэкранный</PresentationFormat>
  <Paragraphs>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Corbel</vt:lpstr>
      <vt:lpstr>Times New Roman</vt:lpstr>
      <vt:lpstr>Параллакс</vt:lpstr>
      <vt:lpstr>Законы  постоянного  тока</vt:lpstr>
      <vt:lpstr>Презентация PowerPoint</vt:lpstr>
      <vt:lpstr>1.Условия, необходимые для возникновения и поддержания электрического тока. Сила тока и плотность тока.  </vt:lpstr>
      <vt:lpstr>Задание: написать определения и формулы  сила тока и плотность тока</vt:lpstr>
      <vt:lpstr>2.Закон Ома для участка цепи.  </vt:lpstr>
      <vt:lpstr>  3.Зависимость электрического сопротивления от материала, длины и площади поперечного сечения проводника.  Зависимость электрического сопротивления проводников от температуры.  </vt:lpstr>
      <vt:lpstr>Задание: написать зависимость электрического сопротивления от материала, длины и площади поперечного сечения проводника</vt:lpstr>
      <vt:lpstr>4.Сверхпроводимость. Работа и мощность постоянного тока. </vt:lpstr>
      <vt:lpstr>Задание : записать определения и формулы –  работа и мощность постоянного тока.</vt:lpstr>
      <vt:lpstr>5.Тепловое действие тока. Закон Джоуля—Ленца. Электродвижущая сила источника тока</vt:lpstr>
      <vt:lpstr>Презентация PowerPoint</vt:lpstr>
      <vt:lpstr>Задание: записать применение и примеры использования закона Джоуля-Ленца</vt:lpstr>
      <vt:lpstr>6.Закон Ома для полной цепи. Электрические цепи.  </vt:lpstr>
      <vt:lpstr>Презентация PowerPoint</vt:lpstr>
      <vt:lpstr>7.Параллельное и последовательное соединение проводников </vt:lpstr>
      <vt:lpstr>Презентация PowerPoint</vt:lpstr>
      <vt:lpstr>Задание:  записать в таблицу нумерацию рисунков по соединениям (нумерацию располагаем слева направо самостоятельно)</vt:lpstr>
      <vt:lpstr>8.Законы Кирхгофа для узла. Соединение источников электрической энергии в батарею </vt:lpstr>
      <vt:lpstr>Задание: записать все формулировки законов Кирхгофа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постоянного тока</dc:title>
  <dc:creator>Еллария</dc:creator>
  <cp:lastModifiedBy>Еллария</cp:lastModifiedBy>
  <cp:revision>11</cp:revision>
  <dcterms:created xsi:type="dcterms:W3CDTF">2024-01-21T09:44:06Z</dcterms:created>
  <dcterms:modified xsi:type="dcterms:W3CDTF">2024-05-01T05:23:14Z</dcterms:modified>
</cp:coreProperties>
</file>