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6" r:id="rId9"/>
    <p:sldId id="267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4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518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34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179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172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930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48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511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7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835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189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42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78599-355A-408B-9F3C-2C1662AFEA87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0AE65-60DD-4599-B3F4-939D4BF0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037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1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4.xml"/><Relationship Id="rId4" Type="http://schemas.openxmlformats.org/officeDocument/2006/relationships/video" Target="../media/media2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Война в судьбе нашей семьи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Выполнил Быков Гордей учащийся 4 класса МАОУ Политехническая гимназия  г. Нижний Тагил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6494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помним и гордимся тобой мой прадед!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Правнучка </a:t>
            </a:r>
            <a:r>
              <a:rPr lang="ru-RU" dirty="0" err="1" smtClean="0"/>
              <a:t>Селанчева</a:t>
            </a:r>
            <a:r>
              <a:rPr lang="ru-RU" dirty="0" smtClean="0"/>
              <a:t> Марина </a:t>
            </a:r>
            <a:r>
              <a:rPr lang="ru-RU" dirty="0" err="1" smtClean="0"/>
              <a:t>г.Москва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388" y="2720735"/>
            <a:ext cx="2763441" cy="36845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Правнук </a:t>
            </a:r>
            <a:r>
              <a:rPr lang="ru-RU" dirty="0" err="1" smtClean="0"/>
              <a:t>Селанчев</a:t>
            </a:r>
            <a:r>
              <a:rPr lang="ru-RU" dirty="0" smtClean="0"/>
              <a:t> Кирилл </a:t>
            </a:r>
            <a:r>
              <a:rPr lang="ru-RU" dirty="0" err="1" smtClean="0"/>
              <a:t>г.Москва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073" y="2505075"/>
            <a:ext cx="2763441" cy="3684588"/>
          </a:xfrm>
        </p:spPr>
      </p:pic>
    </p:spTree>
    <p:extLst>
      <p:ext uri="{BB962C8B-B14F-4D97-AF65-F5344CB8AC3E}">
        <p14:creationId xmlns:p14="http://schemas.microsoft.com/office/powerpoint/2010/main" val="216037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136339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Мой прадедушка был на войне!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Он страну от врагов защищал,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когда все горело в огне,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Его ангел крылом укрывал.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Он геройски прошел всю войну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с Победой вернулся домой.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за мир благодарен ему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горжусь, что прадед - герой!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                                    Елена Никифорова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99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с гордостью ношу имя моего прадеда </a:t>
            </a:r>
            <a:r>
              <a:rPr lang="ru-RU" b="1" dirty="0" smtClean="0"/>
              <a:t>Гордей!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112676"/>
            <a:ext cx="6172200" cy="4623122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Руководитель : библиотекарь –педагог МАОУ </a:t>
            </a:r>
            <a:r>
              <a:rPr lang="ru-RU" dirty="0" err="1" smtClean="0"/>
              <a:t>Политехниическа</a:t>
            </a:r>
            <a:r>
              <a:rPr lang="ru-RU" dirty="0" smtClean="0"/>
              <a:t> гимназия Быкова Нина Павловна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614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85" y="0"/>
            <a:ext cx="98172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91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2049199"/>
            <a:ext cx="6096000" cy="30396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-30" dirty="0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Давайте спросим бабушек и дедов,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-30" dirty="0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Пускай они расскажут о войне.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-30" dirty="0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год за годом шли они к победе,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-30" dirty="0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день, и ночь, мечтая лишь о ней…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-30" dirty="0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Будь их рассказ скупее или краше,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-30" dirty="0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 важно их послушать и понять.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-30" dirty="0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сейчас – живая память наша,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-30" dirty="0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Живая боль, которой не унять…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spc="-30" dirty="0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                                                      </a:t>
            </a:r>
            <a:r>
              <a:rPr lang="ru-RU" sz="2000" b="1" spc="-30" dirty="0" err="1" smtClean="0">
                <a:solidFill>
                  <a:srgbClr val="6C6C6C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Е.Мазук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44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85" y="483079"/>
            <a:ext cx="6477622" cy="138022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 Ермилов Гордей Иванович   1909 – 1976 гг. Красноармеец в РККА с 1941г. Место службы: 1172 </a:t>
            </a:r>
            <a:r>
              <a:rPr lang="ru-RU" b="1" dirty="0" err="1"/>
              <a:t>сп</a:t>
            </a:r>
            <a:r>
              <a:rPr lang="ru-RU" b="1" dirty="0"/>
              <a:t> 348 </a:t>
            </a:r>
            <a:r>
              <a:rPr lang="ru-RU" b="1" dirty="0" err="1"/>
              <a:t>сд</a:t>
            </a:r>
            <a:r>
              <a:rPr lang="ru-RU" b="1" dirty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83188" y="1646337"/>
            <a:ext cx="6246812" cy="351383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2205317"/>
            <a:ext cx="6320118" cy="3811588"/>
          </a:xfrm>
        </p:spPr>
        <p:txBody>
          <a:bodyPr>
            <a:noAutofit/>
          </a:bodyPr>
          <a:lstStyle/>
          <a:p>
            <a:r>
              <a:rPr lang="ru-RU" sz="2400" dirty="0"/>
              <a:t>Моего прадедушку </a:t>
            </a:r>
            <a:r>
              <a:rPr lang="ru-RU" sz="2400" dirty="0" smtClean="0"/>
              <a:t>зовут Гордей Иванович Ермилов. </a:t>
            </a:r>
            <a:r>
              <a:rPr lang="ru-RU" sz="2400" dirty="0"/>
              <a:t>Родился он </a:t>
            </a:r>
            <a:r>
              <a:rPr lang="ru-RU" sz="2400" dirty="0" smtClean="0"/>
              <a:t>10 января  1909 </a:t>
            </a:r>
            <a:r>
              <a:rPr lang="ru-RU" sz="2400" dirty="0"/>
              <a:t>года в селе </a:t>
            </a:r>
            <a:r>
              <a:rPr lang="ru-RU" sz="2400" dirty="0" smtClean="0"/>
              <a:t>Захаровка </a:t>
            </a:r>
            <a:r>
              <a:rPr lang="ru-RU" sz="2400" dirty="0" err="1" smtClean="0"/>
              <a:t>Висимо</a:t>
            </a:r>
            <a:r>
              <a:rPr lang="ru-RU" sz="2400" dirty="0" smtClean="0"/>
              <a:t>- </a:t>
            </a:r>
            <a:r>
              <a:rPr lang="ru-RU" sz="2400" dirty="0" err="1" smtClean="0"/>
              <a:t>Шайтанского</a:t>
            </a:r>
            <a:r>
              <a:rPr lang="ru-RU" sz="2400" dirty="0" smtClean="0"/>
              <a:t> </a:t>
            </a:r>
            <a:r>
              <a:rPr lang="ru-RU" sz="2400" dirty="0" smtClean="0"/>
              <a:t>района Свердловской области</a:t>
            </a:r>
            <a:r>
              <a:rPr lang="ru-RU" sz="2400" dirty="0"/>
              <a:t>. Там прошло его детство, юность, там он начал свою трудовую деятельность </a:t>
            </a:r>
            <a:r>
              <a:rPr lang="ru-RU" sz="2400" dirty="0" smtClean="0"/>
              <a:t>в старательской артели. </a:t>
            </a:r>
            <a:r>
              <a:rPr lang="ru-RU" sz="2400" dirty="0"/>
              <a:t>Окончив курсы </a:t>
            </a:r>
            <a:r>
              <a:rPr lang="ru-RU" sz="2400" dirty="0" smtClean="0"/>
              <a:t>бухгалтеров долгое </a:t>
            </a:r>
            <a:r>
              <a:rPr lang="ru-RU" sz="2400" dirty="0"/>
              <a:t>время </a:t>
            </a:r>
            <a:r>
              <a:rPr lang="ru-RU" sz="2400" dirty="0" smtClean="0"/>
              <a:t>трудился бухгалтером в торговых организациях г. Нижнего Тагила. </a:t>
            </a:r>
            <a:r>
              <a:rPr lang="ru-RU" sz="2400" dirty="0"/>
              <a:t>К нему часто обращались за помощью, за советом по </a:t>
            </a:r>
            <a:r>
              <a:rPr lang="ru-RU" sz="2400" dirty="0" smtClean="0"/>
              <a:t> многим вопросам. Он </a:t>
            </a:r>
            <a:r>
              <a:rPr lang="ru-RU" sz="2400" dirty="0"/>
              <a:t>всем помогал, никому не отказывал</a:t>
            </a:r>
            <a:r>
              <a:rPr lang="ru-RU" sz="2400" dirty="0" smtClean="0"/>
              <a:t>. Он был начитанным  и отзывчивым человеком…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212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493" y="0"/>
            <a:ext cx="4516531" cy="144061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5494" y="1759789"/>
            <a:ext cx="4516531" cy="4718649"/>
          </a:xfrm>
        </p:spPr>
        <p:txBody>
          <a:bodyPr/>
          <a:lstStyle/>
          <a:p>
            <a:r>
              <a:rPr lang="ru-RU" sz="2000" dirty="0" smtClean="0"/>
              <a:t>На </a:t>
            </a:r>
            <a:r>
              <a:rPr lang="ru-RU" sz="2000" dirty="0"/>
              <a:t>фронте с </a:t>
            </a:r>
            <a:r>
              <a:rPr lang="ru-RU" sz="2000" b="1" i="1" dirty="0"/>
              <a:t>июля 1941 </a:t>
            </a:r>
            <a:r>
              <a:rPr lang="ru-RU" sz="2000" dirty="0"/>
              <a:t>года. Служил </a:t>
            </a:r>
            <a:r>
              <a:rPr lang="ru-RU" sz="2000" dirty="0" smtClean="0"/>
              <a:t>рядовой Ермилов стрелком-пехотинцем в </a:t>
            </a:r>
            <a:r>
              <a:rPr lang="ru-RU" sz="2000" dirty="0" err="1" smtClean="0"/>
              <a:t>в</a:t>
            </a:r>
            <a:r>
              <a:rPr lang="ru-RU" sz="2000" dirty="0" smtClean="0"/>
              <a:t> </a:t>
            </a:r>
            <a:r>
              <a:rPr lang="ru-RU" sz="2000" dirty="0"/>
              <a:t>12-й гвардейской </a:t>
            </a:r>
            <a:r>
              <a:rPr lang="ru-RU" sz="2000" dirty="0" err="1"/>
              <a:t>Пинской</a:t>
            </a:r>
            <a:r>
              <a:rPr lang="ru-RU" sz="2000" dirty="0"/>
              <a:t> Краснознамённой ордена Суворова и Кутузова стрелковой дивизии 61-й Армии. Принимал участие в боевых действиях на Курском направлении, освобождал </a:t>
            </a:r>
            <a:r>
              <a:rPr lang="ru-RU" sz="2000" dirty="0" smtClean="0"/>
              <a:t>Москву На </a:t>
            </a:r>
            <a:r>
              <a:rPr lang="ru-RU" sz="2000" dirty="0"/>
              <a:t>службу в армию его призвали в </a:t>
            </a:r>
            <a:r>
              <a:rPr lang="ru-RU" sz="2000" b="1" i="1" dirty="0"/>
              <a:t>1941</a:t>
            </a:r>
            <a:r>
              <a:rPr lang="ru-RU" sz="2000" dirty="0"/>
              <a:t>году. Когда </a:t>
            </a:r>
            <a:r>
              <a:rPr lang="ru-RU" sz="2000" u="sng" dirty="0"/>
              <a:t>началась</a:t>
            </a:r>
            <a:r>
              <a:rPr lang="ru-RU" sz="2000" dirty="0"/>
              <a:t> война был зачислен в </a:t>
            </a:r>
            <a:r>
              <a:rPr lang="ru-RU" sz="2000" dirty="0" smtClean="0"/>
              <a:t>артиллерийский полк </a:t>
            </a:r>
            <a:r>
              <a:rPr lang="ru-RU" sz="2000" dirty="0"/>
              <a:t>, брал </a:t>
            </a:r>
            <a:r>
              <a:rPr lang="ru-RU" sz="2000" dirty="0" smtClean="0"/>
              <a:t>Варшаву, дошёл до Берлина</a:t>
            </a:r>
            <a:endParaRPr lang="ru-RU" sz="2000" dirty="0"/>
          </a:p>
          <a:p>
            <a:endParaRPr lang="ru-RU" dirty="0"/>
          </a:p>
        </p:txBody>
      </p:sp>
      <p:pic>
        <p:nvPicPr>
          <p:cNvPr id="10" name="Рисунок 9" descr="C:\Users\ASUS\Desktop\Фотографии0010_001\Фото9722.jpg"/>
          <p:cNvPicPr>
            <a:picLocks noGrp="1"/>
          </p:cNvPicPr>
          <p:nvPr>
            <p:ph type="pic" idx="1"/>
          </p:nvPr>
        </p:nvPicPr>
        <p:blipFill>
          <a:blip r:embed="rId2" cstate="print"/>
          <a:srcRect t="12939" b="12939"/>
          <a:stretch>
            <a:fillRect/>
          </a:stretch>
        </p:blipFill>
        <p:spPr bwMode="auto">
          <a:xfrm>
            <a:off x="5236976" y="995363"/>
            <a:ext cx="6172200" cy="64812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http://art-apple.ru/albums/userpics/10001/Star_Victor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493" y="69011"/>
            <a:ext cx="351091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856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57996"/>
            <a:ext cx="10167518" cy="16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 сожалению в начале войны во время боя был контужен и попал в немецкий плен. Считался </a:t>
            </a:r>
            <a:r>
              <a:rPr lang="ru-RU" dirty="0" err="1" smtClean="0"/>
              <a:t>безвести</a:t>
            </a:r>
            <a:r>
              <a:rPr lang="ru-RU" dirty="0" smtClean="0"/>
              <a:t> пропавшим. Ему удалось бежать. Служил в штрафном батальоне стрелком-пехотинцем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3" r="11293"/>
          <a:stretch>
            <a:fillRect/>
          </a:stretch>
        </p:blipFill>
        <p:spPr>
          <a:xfrm>
            <a:off x="1017917" y="2135038"/>
            <a:ext cx="6172200" cy="48736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30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975" y="1874931"/>
            <a:ext cx="3440049" cy="4873625"/>
          </a:xfrm>
        </p:spPr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1496683"/>
          </a:xfrm>
        </p:spPr>
        <p:txBody>
          <a:bodyPr/>
          <a:lstStyle/>
          <a:p>
            <a:r>
              <a:rPr lang="ru-RU" dirty="0" smtClean="0"/>
              <a:t>Наград у прадеда не много . Но она заслуженно  заработана  в окопе геройскими действиями в тяжёлом огненном бою….</a:t>
            </a:r>
            <a:endParaRPr lang="ru-RU" dirty="0"/>
          </a:p>
        </p:txBody>
      </p:sp>
      <p:pic>
        <p:nvPicPr>
          <p:cNvPr id="13" name="Рисунок 12" descr="http://www.mvairport.aero/admin/files/uploads/za_otvagu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9788" y="381000"/>
            <a:ext cx="110236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auction-su.com/uplimg/img_816981_257ee4c43b826bdd25ea976c91f267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0098" y="425824"/>
            <a:ext cx="10477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art-apple.ru/albums/userpics/10001/Star_Victory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5798" y="215013"/>
            <a:ext cx="351091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684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видео с  поздравлениями праправнуков Гордея Ивановича Ермилова</a:t>
            </a:r>
            <a:endParaRPr lang="ru-RU" dirty="0"/>
          </a:p>
        </p:txBody>
      </p:sp>
      <p:pic>
        <p:nvPicPr>
          <p:cNvPr id="4" name="Видео от нина (1)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" y="2576513"/>
            <a:ext cx="5180013" cy="2849562"/>
          </a:xfrm>
        </p:spPr>
      </p:pic>
      <p:pic>
        <p:nvPicPr>
          <p:cNvPr id="8" name="Видео от нина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 rot="5400000">
            <a:off x="7566025" y="3341688"/>
            <a:ext cx="2393950" cy="13176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1681163"/>
            <a:ext cx="5157788" cy="823912"/>
          </a:xfrm>
        </p:spPr>
        <p:txBody>
          <a:bodyPr/>
          <a:lstStyle/>
          <a:p>
            <a:r>
              <a:rPr lang="ru-RU" dirty="0" smtClean="0"/>
              <a:t>Быков Гордей г Нижний Тагил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4294967295"/>
          </p:nvPr>
        </p:nvSpPr>
        <p:spPr>
          <a:xfrm>
            <a:off x="7008813" y="1690688"/>
            <a:ext cx="5183187" cy="823912"/>
          </a:xfrm>
        </p:spPr>
        <p:txBody>
          <a:bodyPr/>
          <a:lstStyle/>
          <a:p>
            <a:r>
              <a:rPr lang="ru-RU" dirty="0" smtClean="0"/>
              <a:t>Марина </a:t>
            </a:r>
            <a:r>
              <a:rPr lang="ru-RU" dirty="0" err="1" smtClean="0"/>
              <a:t>Селанчева</a:t>
            </a:r>
            <a:r>
              <a:rPr lang="ru-RU" dirty="0" smtClean="0"/>
              <a:t> г Москва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25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Вечная память всем, кто отстоял  победу над фашизмом во имя мира на земле!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48" y="1825625"/>
            <a:ext cx="3263503" cy="43513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248" y="1825625"/>
            <a:ext cx="3263503" cy="4351338"/>
          </a:xfrm>
        </p:spPr>
      </p:pic>
    </p:spTree>
    <p:extLst>
      <p:ext uri="{BB962C8B-B14F-4D97-AF65-F5344CB8AC3E}">
        <p14:creationId xmlns:p14="http://schemas.microsoft.com/office/powerpoint/2010/main" val="54527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395</Words>
  <Application>Microsoft Office PowerPoint</Application>
  <PresentationFormat>Широкоэкранный</PresentationFormat>
  <Paragraphs>34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Helvetica</vt:lpstr>
      <vt:lpstr>Times New Roman</vt:lpstr>
      <vt:lpstr>Тема Office</vt:lpstr>
      <vt:lpstr>Война в судьбе нашей семьи </vt:lpstr>
      <vt:lpstr>Презентация PowerPoint</vt:lpstr>
      <vt:lpstr>Презентация PowerPoint</vt:lpstr>
      <vt:lpstr> Ермилов Гордей Иванович   1909 – 1976 гг. Красноармеец в РККА с 1941г. Место службы: 1172 сп 348 сд </vt:lpstr>
      <vt:lpstr>Презентация PowerPoint</vt:lpstr>
      <vt:lpstr>К сожалению в начале войны во время боя был контужен и попал в немецкий плен. Считался безвести пропавшим. Ему удалось бежать. Служил в штрафном батальоне стрелком-пехотинцем</vt:lpstr>
      <vt:lpstr>Презентация PowerPoint</vt:lpstr>
      <vt:lpstr>Это видео с  поздравлениями праправнуков Гордея Ивановича Ермилова</vt:lpstr>
      <vt:lpstr>Вечная память всем, кто отстоял  победу над фашизмом во имя мира на земле!</vt:lpstr>
      <vt:lpstr>Мы помним и гордимся тобой мой прадед!</vt:lpstr>
      <vt:lpstr>Презентация PowerPoint</vt:lpstr>
      <vt:lpstr>Я с гордостью ношу имя моего прадеда Гордей!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Война в судьбе нашей семьи</dc:title>
  <dc:creator>нина</dc:creator>
  <cp:lastModifiedBy>нина</cp:lastModifiedBy>
  <cp:revision>29</cp:revision>
  <dcterms:created xsi:type="dcterms:W3CDTF">2024-04-28T19:22:28Z</dcterms:created>
  <dcterms:modified xsi:type="dcterms:W3CDTF">2024-04-30T14:55:53Z</dcterms:modified>
</cp:coreProperties>
</file>