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5" r:id="rId2"/>
    <p:sldId id="286" r:id="rId3"/>
    <p:sldId id="266" r:id="rId4"/>
    <p:sldId id="277" r:id="rId5"/>
    <p:sldId id="256" r:id="rId6"/>
    <p:sldId id="261" r:id="rId7"/>
    <p:sldId id="258" r:id="rId8"/>
    <p:sldId id="284" r:id="rId9"/>
    <p:sldId id="264" r:id="rId10"/>
    <p:sldId id="259" r:id="rId11"/>
    <p:sldId id="260" r:id="rId12"/>
    <p:sldId id="278" r:id="rId13"/>
    <p:sldId id="279" r:id="rId14"/>
    <p:sldId id="280" r:id="rId15"/>
    <p:sldId id="281" r:id="rId16"/>
    <p:sldId id="282" r:id="rId17"/>
    <p:sldId id="283" r:id="rId18"/>
    <p:sldId id="273" r:id="rId19"/>
    <p:sldId id="274" r:id="rId20"/>
    <p:sldId id="285" r:id="rId21"/>
    <p:sldId id="265" r:id="rId22"/>
    <p:sldId id="262" r:id="rId23"/>
    <p:sldId id="267" r:id="rId24"/>
    <p:sldId id="268" r:id="rId25"/>
    <p:sldId id="269" r:id="rId26"/>
    <p:sldId id="270" r:id="rId27"/>
    <p:sldId id="271" r:id="rId28"/>
    <p:sldId id="272" r:id="rId29"/>
    <p:sldId id="25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6F14-6497-409A-A548-AAA7CA332B8B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9EB4B-B4F7-4C38-8CC4-2DDAEE78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B4B-B4F7-4C38-8CC4-2DDAEE78A97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376" y="463178"/>
            <a:ext cx="54469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Интерактивная викторина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по теме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«Сталинградская битва»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04814" y="2420888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19872" y="2420888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-конечная звезда 5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За время Сталинградской битвы сменилось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5 </a:t>
            </a:r>
            <a:r>
              <a:rPr lang="ru-RU" sz="3200" b="1" dirty="0">
                <a:solidFill>
                  <a:schemeClr val="bg1"/>
                </a:solidFill>
              </a:rPr>
              <a:t>командующих Сталинградским фронтом </a:t>
            </a:r>
          </a:p>
        </p:txBody>
      </p:sp>
      <p:sp>
        <p:nvSpPr>
          <p:cNvPr id="5" name="Овал 4"/>
          <p:cNvSpPr/>
          <p:nvPr/>
        </p:nvSpPr>
        <p:spPr>
          <a:xfrm>
            <a:off x="2123728" y="2276872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00270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9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За первый день бомбежек Сталинграда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23 </a:t>
            </a:r>
            <a:r>
              <a:rPr lang="ru-RU" sz="3200" b="1" dirty="0">
                <a:solidFill>
                  <a:schemeClr val="bg1"/>
                </a:solidFill>
              </a:rPr>
              <a:t>августа было разрушено 80% зданий 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220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Сталинградская </a:t>
            </a:r>
            <a:r>
              <a:rPr lang="ru-RU" sz="3200" b="1" dirty="0" smtClean="0">
                <a:solidFill>
                  <a:schemeClr val="bg1"/>
                </a:solidFill>
              </a:rPr>
              <a:t>битва закончилась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 </a:t>
            </a:r>
            <a:r>
              <a:rPr lang="ru-RU" sz="3200" b="1" dirty="0">
                <a:solidFill>
                  <a:schemeClr val="bg1"/>
                </a:solidFill>
              </a:rPr>
              <a:t>февраля 1943 </a:t>
            </a:r>
            <a:r>
              <a:rPr lang="ru-RU" sz="3200" b="1" dirty="0" smtClean="0">
                <a:solidFill>
                  <a:schemeClr val="bg1"/>
                </a:solidFill>
              </a:rPr>
              <a:t>года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51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Самый </a:t>
            </a:r>
            <a:r>
              <a:rPr lang="ru-RU" sz="3200" b="1" dirty="0">
                <a:solidFill>
                  <a:schemeClr val="bg1"/>
                </a:solidFill>
              </a:rPr>
              <a:t>страшный для города </a:t>
            </a:r>
            <a:r>
              <a:rPr lang="ru-RU" sz="3200" b="1" dirty="0" smtClean="0">
                <a:solidFill>
                  <a:schemeClr val="bg1"/>
                </a:solidFill>
              </a:rPr>
              <a:t>день –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23 </a:t>
            </a:r>
            <a:r>
              <a:rPr lang="ru-RU" sz="3200" b="1" dirty="0">
                <a:solidFill>
                  <a:schemeClr val="bg1"/>
                </a:solidFill>
              </a:rPr>
              <a:t>августа 1942 года, фашистские бомбардировщики совершили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более </a:t>
            </a:r>
            <a:r>
              <a:rPr lang="ru-RU" sz="3200" b="1" dirty="0">
                <a:solidFill>
                  <a:schemeClr val="bg1"/>
                </a:solidFill>
              </a:rPr>
              <a:t>2 тысяч вылетов </a:t>
            </a:r>
            <a:r>
              <a:rPr lang="ru-RU" sz="3200" b="1" dirty="0" smtClean="0">
                <a:solidFill>
                  <a:schemeClr val="bg1"/>
                </a:solidFill>
              </a:rPr>
              <a:t>самолетов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20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Сталинградская </a:t>
            </a:r>
            <a:r>
              <a:rPr lang="ru-RU" sz="3200" b="1" dirty="0" smtClean="0">
                <a:solidFill>
                  <a:schemeClr val="bg1"/>
                </a:solidFill>
              </a:rPr>
              <a:t>битва длилась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200 </a:t>
            </a:r>
            <a:r>
              <a:rPr lang="ru-RU" sz="3200" b="1" dirty="0">
                <a:solidFill>
                  <a:schemeClr val="bg1"/>
                </a:solidFill>
              </a:rPr>
              <a:t>дней и </a:t>
            </a:r>
            <a:r>
              <a:rPr lang="ru-RU" sz="3200" b="1" dirty="0" smtClean="0">
                <a:solidFill>
                  <a:schemeClr val="bg1"/>
                </a:solidFill>
              </a:rPr>
              <a:t>ночей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12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Гитлер хотел овладеть </a:t>
            </a:r>
            <a:r>
              <a:rPr lang="ru-RU" sz="3200" b="1" dirty="0" smtClean="0">
                <a:solidFill>
                  <a:schemeClr val="bg1"/>
                </a:solidFill>
              </a:rPr>
              <a:t>городом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за </a:t>
            </a:r>
            <a:r>
              <a:rPr lang="ru-RU" sz="3200" b="1" dirty="0">
                <a:solidFill>
                  <a:schemeClr val="bg1"/>
                </a:solidFill>
              </a:rPr>
              <a:t>2 </a:t>
            </a:r>
            <a:r>
              <a:rPr lang="ru-RU" sz="3200" b="1" dirty="0" smtClean="0">
                <a:solidFill>
                  <a:schemeClr val="bg1"/>
                </a:solidFill>
              </a:rPr>
              <a:t>недели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4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Контрнаступление </a:t>
            </a:r>
            <a:r>
              <a:rPr lang="ru-RU" sz="3200" b="1" dirty="0">
                <a:solidFill>
                  <a:schemeClr val="bg1"/>
                </a:solidFill>
              </a:rPr>
              <a:t>советских войск под </a:t>
            </a:r>
            <a:r>
              <a:rPr lang="ru-RU" sz="3200" b="1" dirty="0" smtClean="0">
                <a:solidFill>
                  <a:schemeClr val="bg1"/>
                </a:solidFill>
              </a:rPr>
              <a:t>Сталинградом началось 19 </a:t>
            </a:r>
            <a:r>
              <a:rPr lang="ru-RU" sz="3200" b="1" dirty="0">
                <a:solidFill>
                  <a:schemeClr val="bg1"/>
                </a:solidFill>
              </a:rPr>
              <a:t>ноября 1942 года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17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Операция </a:t>
            </a:r>
            <a:r>
              <a:rPr lang="ru-RU" sz="3200" b="1" dirty="0">
                <a:solidFill>
                  <a:schemeClr val="bg1"/>
                </a:solidFill>
              </a:rPr>
              <a:t>по контрнаступлению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советских </a:t>
            </a:r>
            <a:r>
              <a:rPr lang="ru-RU" sz="3200" b="1" dirty="0">
                <a:solidFill>
                  <a:schemeClr val="bg1"/>
                </a:solidFill>
              </a:rPr>
              <a:t>войск под </a:t>
            </a:r>
            <a:r>
              <a:rPr lang="ru-RU" sz="3200" b="1" dirty="0" smtClean="0">
                <a:solidFill>
                  <a:schemeClr val="bg1"/>
                </a:solidFill>
              </a:rPr>
              <a:t>Сталинградом 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называлась «Уран»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84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Безопасно передвигаться по освобожденному Сталинграду стало возможно только к июлю после работы саперов.  В городе было заложено огромнейшее количество мин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0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Военное название Мамаева кургана – Высота 102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14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810" y="332656"/>
            <a:ext cx="809144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викторина  состоит из  утверждений,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касающихся Сталинградской битвы.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задача ответить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  утверждение 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неверно.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 увеличится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размере, вы получите  аплодисменты.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Неверный ответ исчезнет со звуком взрыва.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перехода на следующий слайд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на звезду.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Удачи!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5-конечная звезда 2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Заключительная </a:t>
            </a:r>
            <a:r>
              <a:rPr lang="ru-RU" sz="3600" b="1" dirty="0">
                <a:solidFill>
                  <a:schemeClr val="bg1"/>
                </a:solidFill>
              </a:rPr>
              <a:t>операция Сталинградской битвы «</a:t>
            </a:r>
            <a:r>
              <a:rPr lang="ru-RU" sz="3600" b="1" dirty="0" smtClean="0">
                <a:solidFill>
                  <a:schemeClr val="bg1"/>
                </a:solidFill>
              </a:rPr>
              <a:t>Кольцо» началась 10 </a:t>
            </a:r>
            <a:r>
              <a:rPr lang="ru-RU" sz="3600" b="1" dirty="0">
                <a:solidFill>
                  <a:schemeClr val="bg1"/>
                </a:solidFill>
              </a:rPr>
              <a:t>января 1943 </a:t>
            </a:r>
            <a:r>
              <a:rPr lang="ru-RU" sz="3600" b="1" dirty="0" smtClean="0">
                <a:solidFill>
                  <a:schemeClr val="bg1"/>
                </a:solidFill>
              </a:rPr>
              <a:t>года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7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Донской фронт был образован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30 </a:t>
            </a:r>
            <a:r>
              <a:rPr lang="ru-RU" sz="3600" b="1" dirty="0">
                <a:solidFill>
                  <a:schemeClr val="bg1"/>
                </a:solidFill>
              </a:rPr>
              <a:t>августа 1942 года </a:t>
            </a: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94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Гитлер завоевал Польшу, Бельгию или Францию быстрее, чем пару кварталов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</a:t>
            </a:r>
            <a:r>
              <a:rPr lang="ru-RU" sz="3200" b="1" dirty="0">
                <a:solidFill>
                  <a:schemeClr val="bg1"/>
                </a:solidFill>
              </a:rPr>
              <a:t>Сталинграде 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1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«Катюши» не использовались советскими войсками при защите Сталинграда из-за того, что их не смогли перебросить на другой берег Волги</a:t>
            </a:r>
            <a:r>
              <a:rPr lang="ru-RU" sz="36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3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Сына Г.К. Жукова взяли в плен и предлагали обменять на Ф. Паулюса. Г.К. Жуков отказался, сказав: «Я солдата на фельдмаршала не меняю»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638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Эвакуация жителей Сталинграда началась заблаговременно. Почти все гражданское население удалось вывезти к сентябрю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1942 </a:t>
            </a:r>
            <a:r>
              <a:rPr lang="ru-RU" sz="3200" b="1" dirty="0">
                <a:solidFill>
                  <a:schemeClr val="bg1"/>
                </a:solidFill>
              </a:rPr>
              <a:t>года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87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На Сталинград и Кавказ вела наступление немецкая группа армий «Центр», возглавляемая Федором фон Боком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8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Центральный вокзал Сталинграда трижды переходил из рук в руки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39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Командующим Сталинградским фронтом был К.К. Рокоссовский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1988840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6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" action="ppaction://hlinkshowjump?jump=endshow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88920"/>
            <a:ext cx="39351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Спасибо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за работу!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3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На Мамаевом кургане хранится капсула-послание защитников Сталинграда потомкам. Капсулу вскроют 9 мая 2045 года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2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Дата </a:t>
            </a:r>
            <a:r>
              <a:rPr lang="ru-RU" sz="3200" b="1" dirty="0">
                <a:solidFill>
                  <a:schemeClr val="bg1"/>
                </a:solidFill>
              </a:rPr>
              <a:t>начала Сталинградской </a:t>
            </a:r>
            <a:r>
              <a:rPr lang="ru-RU" sz="3200" b="1" dirty="0" smtClean="0">
                <a:solidFill>
                  <a:schemeClr val="bg1"/>
                </a:solidFill>
              </a:rPr>
              <a:t>битвы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17 </a:t>
            </a:r>
            <a:r>
              <a:rPr lang="ru-RU" sz="3200" b="1" dirty="0">
                <a:solidFill>
                  <a:schemeClr val="bg1"/>
                </a:solidFill>
              </a:rPr>
              <a:t>июля 1942 года на реке </a:t>
            </a:r>
            <a:r>
              <a:rPr lang="ru-RU" sz="3200" b="1" dirty="0" smtClean="0">
                <a:solidFill>
                  <a:schemeClr val="bg1"/>
                </a:solidFill>
              </a:rPr>
              <a:t>Чир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28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Штурмовая группа впервые в мире была создана советским командованием и применена в уличных боях за Сталинград </a:t>
            </a:r>
          </a:p>
        </p:txBody>
      </p:sp>
      <p:sp>
        <p:nvSpPr>
          <p:cNvPr id="5" name="Овал 4"/>
          <p:cNvSpPr/>
          <p:nvPr/>
        </p:nvSpPr>
        <p:spPr>
          <a:xfrm>
            <a:off x="2123728" y="2276872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00270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3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При обороне «Дома Павлова» защитники Сталинграда нашли один работающий патефон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 </a:t>
            </a:r>
            <a:r>
              <a:rPr lang="ru-RU" sz="2800" b="1" dirty="0">
                <a:solidFill>
                  <a:schemeClr val="bg1"/>
                </a:solidFill>
              </a:rPr>
              <a:t>сохранившейся пластинкой. В перерывах между атаками по всему кварталу доносилась музыка </a:t>
            </a: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78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Ф. Паулюс капитулировал сам и издал приказ о капитуляции остатков своей армии </a:t>
            </a:r>
          </a:p>
        </p:txBody>
      </p:sp>
      <p:sp>
        <p:nvSpPr>
          <p:cNvPr id="5" name="Овал 4"/>
          <p:cNvSpPr/>
          <p:nvPr/>
        </p:nvSpPr>
        <p:spPr>
          <a:xfrm>
            <a:off x="2123728" y="2276872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00270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74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Заключительная </a:t>
            </a:r>
            <a:r>
              <a:rPr lang="ru-RU" sz="3200" b="1" dirty="0">
                <a:solidFill>
                  <a:schemeClr val="bg1"/>
                </a:solidFill>
              </a:rPr>
              <a:t>операция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Сталинградской битвы называлась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«Кольцо»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935667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2204864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85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20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В Сталинградской битве на фашистской стороне воевали только немцы и итальянцы</a:t>
            </a:r>
          </a:p>
        </p:txBody>
      </p:sp>
      <p:sp>
        <p:nvSpPr>
          <p:cNvPr id="5" name="Овал 4"/>
          <p:cNvSpPr/>
          <p:nvPr/>
        </p:nvSpPr>
        <p:spPr>
          <a:xfrm>
            <a:off x="2123728" y="2276872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конечная звезда 6">
            <a:hlinkClick r:id="" action="ppaction://hlinkshowjump?jump=nextslide"/>
          </p:cNvPr>
          <p:cNvSpPr/>
          <p:nvPr/>
        </p:nvSpPr>
        <p:spPr>
          <a:xfrm>
            <a:off x="7762056" y="5673864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00270" y="3933056"/>
            <a:ext cx="2160240" cy="115212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83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458</Words>
  <Application>Microsoft Office PowerPoint</Application>
  <PresentationFormat>Экран (4:3)</PresentationFormat>
  <Paragraphs>113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3-01</cp:lastModifiedBy>
  <cp:revision>13</cp:revision>
  <dcterms:created xsi:type="dcterms:W3CDTF">2023-01-01T21:29:56Z</dcterms:created>
  <dcterms:modified xsi:type="dcterms:W3CDTF">2023-01-26T14:43:30Z</dcterms:modified>
</cp:coreProperties>
</file>