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5" autoAdjust="0"/>
    <p:restoredTop sz="94660"/>
  </p:normalViewPr>
  <p:slideViewPr>
    <p:cSldViewPr>
      <p:cViewPr varScale="1">
        <p:scale>
          <a:sx n="89" d="100"/>
          <a:sy n="89" d="100"/>
        </p:scale>
        <p:origin x="-987" y="-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F3C9B6-87A4-43F6-84C3-C76339B44E41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E0204B-77DC-4E05-8E0E-8BA4F875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в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55973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обобщение по теме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«Вода. Растворы»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941168"/>
            <a:ext cx="6400800" cy="1752600"/>
          </a:xfrm>
        </p:spPr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Урок по химии, 8 класс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Цели урока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обобщить знания учащихся по изученной теме.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закрепить умения составлять уравнения характерных реакций.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развивать умения правильно наблюдать и делать выводы по результатам наблюдений, решать расчетные задачи.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воспитывать бережное отношение к природе, к ее водным ресурсам, обсудить проблему окружающей среды.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физические и химические свойства воды, щелочей и нерастворимых в воде оснований.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составлять уравнения реакций, характеризующих химические свойства щелочей и нерастворимых в воде оснований.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вод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672407" cy="22952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«Разминка»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3б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Напишите формулы веществ: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1)Оксид натрия  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натрия   3) фосфорная кислота 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1)Оксид калия   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кальция   3) серная кислота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вод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704856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6868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Конкурс «Теоретический»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1)Охарактеризуйте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физические свойства воды, агрегатное состояние воды (2б)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2)Какой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раствор называется насыщенным? (1б)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1)Нахождение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воды в природе, круговорот воды в природе (2б)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2)Какой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раствор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ненасыщенным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?(1б)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«Крестики – нолики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(5б)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Проведите линию таким образом, чтобы она зачеркнула только формулы оснований. Линию проводят горизонтально, вертикально или по диагонали. Назовите названия оснований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3284984"/>
          <a:ext cx="352839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NaOH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Cu(OH)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SO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Pb(OH)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Ba(OH)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HNO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NaCl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RbOH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LiOH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CuSO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KOH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ZnO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148064" y="3212976"/>
          <a:ext cx="3384376" cy="125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94"/>
                <a:gridCol w="846094"/>
                <a:gridCol w="846094"/>
                <a:gridCol w="846094"/>
              </a:tblGrid>
              <a:tr h="31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NaOH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CuO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SO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Ba(OH)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Pb(OH)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HNO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NaCl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Rb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LiOH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CuSO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NaOH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Zn(OH)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Al(OH)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User\Pictures\вод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2880320" cy="1919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Конкурс «Химическая реакция»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– 6б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Закончите уравнения химических реакций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P+O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Na+H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 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K+H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 descr="C:\Users\User\Pictures\вод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570" y="3645024"/>
            <a:ext cx="368525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 «Практический»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3б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Реактивы и оборудование: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стеклянные стаканы, стеклянные трубочки, поваренная соль, сахар, весы.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Приготовьте раствор соли. Для этого отвесьте на весах соль массой 12г, отмерьте объем дистиллированной воды равной 50 г. Содержимое стакана перемешивайте до полного растворения. Вычислите массовую долю растворенного вещества.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Приготовьте раствор сахара. Для этого отвесьте на весах сахар массой 18г, отмерьте объем дистиллированной воды равной 50 г. Содержимое стакана перемешивайте до полного растворения. Вычислите массовую долю растворенного вещества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 «Творческий»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2б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Зарисовать плакат по защите реки Амга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Pictures\вода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277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Трек</vt:lpstr>
      <vt:lpstr> Урок обобщение по теме  «Вода. Растворы»</vt:lpstr>
      <vt:lpstr>Слайд 2</vt:lpstr>
      <vt:lpstr>Слайд 3</vt:lpstr>
      <vt:lpstr> </vt:lpstr>
      <vt:lpstr>     Конкурс «Крестики – нолики» - (5б) Проведите линию таким образом, чтобы она зачеркнула только формулы оснований. Линию проводят горизонтально, вертикально или по диагонали. Назовите названия оснований  </vt:lpstr>
      <vt:lpstr>Конкурс «Химическая реакция»  – 6б Закончите уравнения химических реакций </vt:lpstr>
      <vt:lpstr>Слайд 7</vt:lpstr>
      <vt:lpstr>Слайд 8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обобщение по теме «Вода.Растворы»</dc:title>
  <dc:creator>User</dc:creator>
  <cp:lastModifiedBy>User</cp:lastModifiedBy>
  <cp:revision>17</cp:revision>
  <dcterms:created xsi:type="dcterms:W3CDTF">2024-01-30T08:20:38Z</dcterms:created>
  <dcterms:modified xsi:type="dcterms:W3CDTF">2024-01-30T23:21:33Z</dcterms:modified>
</cp:coreProperties>
</file>