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7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F3D8BB-7BAE-4566-B419-CC3A029E0A88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7BAFE5-1AA8-4475-AA39-7BD4FF99F43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club.ru/index.php?page=book&amp;id=2715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8071048" cy="2057400"/>
          </a:xfrm>
        </p:spPr>
        <p:txBody>
          <a:bodyPr/>
          <a:lstStyle/>
          <a:p>
            <a:r>
              <a:rPr lang="ru-RU" dirty="0" smtClean="0"/>
              <a:t>«Сохрани свое здоровье!»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509120"/>
            <a:ext cx="3672408" cy="1775048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5600" b="1" smtClean="0">
                <a:latin typeface="Times New Roman" pitchFamily="18" charset="0"/>
                <a:cs typeface="Times New Roman" pitchFamily="18" charset="0"/>
              </a:rPr>
              <a:t>Выполнила студентка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группы          113Б: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Ильенко А.С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Преподаватель: </a:t>
            </a: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Суетина Ольга Николаевна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14401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                                          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5400" b="1" dirty="0" smtClean="0"/>
              <a:t> Паспорт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6958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 проекта: Сохрани свое здоровье!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Авторы проекта: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Качесова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Я.Д., Ильенко А.С.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 проекта: Информационный, творческий.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 проекта: Групповой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Продолжительность: Краткосрочный, 27.12.2022- 06.01.2023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 участников: Студенты 1 курса.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Участники: Студенты группы 113 Б.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4258816" cy="5646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1845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гармоничном развитии особое место занимает физическое воспитание. Его главная задача - обеспечить всестороннюю физическую подготовленность, помочь приобрести запас прочных умений и двигательных навыков, необходимых человеку на протяжении всей жизни. Если учесть, что двигательная активность является одновременно и условием, и стимулирующим фактором развития интеллектуальной эмоциональной и других сфер, то становится очевидной необходимость интенсивной научной разработки вопросов физического воспитания , знания психологических и психофизиологических особенностей на каждом этапе их развития. Однако разработка самих методов невозможна без знаний характера развития физических качеств в зависимости от многих факторов, в частности уровень развития двигательной активности, психофизиологические показатели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соматотип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Практическая значимость работы выражается в использовании материалов для оптимизации и получения результативности на занятиях физической культурой студентов в образовательных учреждениях.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83152" cy="5688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Формирование знаний у студентов о развитии психофизиологических и двигательных качеств для будущей профессии.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Изучить научно-методическую литературу по теме проекта.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Проанализировать данный материал;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Интеграция образовательных областей: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«Познавательное развитие»; «Физическое развитие».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Организационные формы работы над проектом: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Чтение литературы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Методы и приёмы: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Работа с литературой;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Обработка собранной информации.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студентов сформированы знания о развитии психофизиологических и двигательных качеств для будущей профессии.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787208" cy="51845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 этап – подготовительный.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Изучили литературу по теме проекта.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 – основной (практический).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Подготовили методические рекомендации для развития психофизиологических и двигательных качеств для будущей профессии.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III этап – заключительный.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Оформление результата проекта в виде презентаций.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19936"/>
          </a:xfrm>
        </p:spPr>
        <p:txBody>
          <a:bodyPr>
            <a:normAutofit fontScale="70000" lnSpcReduction="2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Содержание работы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процессе реализации проекта.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для развития психофизиологических и двигательных качеств для будущей профессии.</a:t>
            </a:r>
          </a:p>
          <a:p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Как развить эмоциональную устойчивость.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Записывайте все в дневник.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Поднимите себе настроение. 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Соблюдайте диету, поднимающую настроение. 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регулярные тренировки.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Имейте чувство юмора.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Сохраняйте оптимистичный взгляд на жизнь.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Исследования, проведенные в Университете Южной Калифорнии, показали, что поддержание хорошей, правильной осанки может уменьшить вашу чувствительность и улучшить контроль над эмоциями</a:t>
            </a:r>
          </a:p>
          <a:p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Как развить </a:t>
            </a:r>
            <a:r>
              <a:rPr lang="ru-RU" sz="2200" b="1" u="sng" dirty="0" err="1" smtClean="0">
                <a:latin typeface="Times New Roman" pitchFamily="18" charset="0"/>
                <a:cs typeface="Times New Roman" pitchFamily="18" charset="0"/>
              </a:rPr>
              <a:t>экстравертированность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Подталкивайте себя, чтобы выйти из своей зоны комфорта. 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Делайте что-нибудь спонтанно. 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Развивайте социальные навыки. 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Посещайте места, в которых вы можете познакомиться с интересными людьми и найти друзей.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Займитесь йогой.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Запишитесь на курсы актерского мастерства.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Присоединитесь к музыкальной группе, хору, квартету или аналогичному музыкальному коллективу.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Общайтесь с другими людьми.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775920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u="sng" dirty="0" smtClean="0">
                <a:latin typeface="Times New Roman" pitchFamily="18" charset="0"/>
                <a:cs typeface="Times New Roman" pitchFamily="18" charset="0"/>
              </a:rPr>
              <a:t>Упражнения на развитие двигательных качеств.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Сила: Бег по песку, тяга, жим лежа, передвижение на лыжах в гору, по глубокому снегу; плавание приседания с весом и т.п.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Быстрота: Различные беговые упражнения- бег на короткие дистанции с максимальной скоростью (на 30 – 60 м), ускорение в беге, "семенящий" бег, бег со старта из различных положений. Прыжковые упражнения,- ритмичные подскоки со скакалкой, подскоки через скакалку, вращаемую двумя партнерами, с периодическим ускорением ее вращения для увеличения быстроты отталкивания подряд в 1 – 3 прыжках; Уклоны от брошенного партнером мяча с постепенным сокращением дистанции или увеличением скорости бросков.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Выносливость: продолжительный бег, бег по пересеченной местности, бег на лыжах, бег на коньках, езду на велосипеде, плавание, игры с мячом (футбол, баскетбол, ручной мяч), продолжительные прыжки со скакалкой.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Результат: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Данный проект способствовал формированию знаний у студентов о развитии психофизиологических и двигательных качеств для будущей профессии, а также устойчивой потребности в регулярных занятиях физическими упражнениями.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99194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1.Барчуков, И. С. Физическая культура [Текст] : учеб. для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проф. образования / И. С. Барчуков ; под общ. ред. Н. Н. Маликова. - 5-е изд., стер. - Москва: Академия, 2012.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2.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Виленский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М. Я. Физическая культура и здоровый образ жизни студента [Текст]: допущено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М-вом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образования и науки Рос. Федерации в качестве учеб. пособия для студентов вузов / М. Я.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Виленский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А. Г. Горшков. - 3-е изд., стер. - Москва: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КноРус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2013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3. Евсеев, Ю.И. Физическая культура [Электронный ресурс]: учебное пособие / Ю.И. Евсеев. - 9-е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изд., стер. -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Ростов-н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/Д: Феникс, 2014. - 448 с.- URL: </a:t>
            </a:r>
            <a:r>
              <a:rPr lang="ru-RU" sz="43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http://biblioclub.ru/index.php?page=book&amp;id=271591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4.  Кузнецов, В. С. Теория и методика физической культуры [Текст] : учеб. для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проф. образования / В. С. Кузнецов. - Москва: Академия, 2012.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5. Николаев, В.С. Двигательная активность и здоровье человека: (теоретико-методические основы оздоровительной физической тренировки): учебное пособие / В.С. Николаев, А.А.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Щанкин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- М.; Берлин: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Директ-Медиа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2015. - 80 с.: ил. -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Библиогр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.: с 70-71. - ISBN 978-5-4475-4860-5; То же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[Электронный ресурс]. - URL: </a:t>
            </a:r>
            <a:r>
              <a:rPr lang="ru-RU" sz="4300" u="sng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4300" u="sng" dirty="0" err="1" smtClean="0">
                <a:latin typeface="Times New Roman" pitchFamily="18" charset="0"/>
                <a:cs typeface="Times New Roman" pitchFamily="18" charset="0"/>
              </a:rPr>
              <a:t>biblioclub.ru</a:t>
            </a:r>
            <a:r>
              <a:rPr lang="ru-RU" sz="4300" u="sng" dirty="0" smtClean="0">
                <a:latin typeface="Times New Roman" pitchFamily="18" charset="0"/>
                <a:cs typeface="Times New Roman" pitchFamily="18" charset="0"/>
              </a:rPr>
              <a:t>/index.php?page=book&amp;id=362769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6.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Полиевский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С. А. Гигиенические основы физкультурно-спортивной деятельности [Текст]: учебник для студентов учреждений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образования / С. А.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Полиевский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- Москва: Академия, 2014. -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271 с.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7. Физическая культура [Текст]: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учеб.для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вузов : рекомендовано в качестве учеб. пособия для студентов вузов / А. Б.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Муллер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[и др.]. - Москва: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2013. - 424 с.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 8. Чеснова, Е.Л. Физическая культура: учебное пособие / Е.Л. Чеснова. - М.: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Директ-Медиа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2013. -</a:t>
            </a:r>
          </a:p>
          <a:p>
            <a:pPr>
              <a:lnSpc>
                <a:spcPct val="120000"/>
              </a:lnSpc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160             с. - ISBN 978-5-4458-3076-4; то же [Электронный ресурс]. - URL: </a:t>
            </a:r>
            <a:r>
              <a:rPr lang="ru-RU" sz="4300" u="sng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4300" u="sng" dirty="0" err="1" smtClean="0">
                <a:latin typeface="Times New Roman" pitchFamily="18" charset="0"/>
                <a:cs typeface="Times New Roman" pitchFamily="18" charset="0"/>
              </a:rPr>
              <a:t>biblioclub.ru</a:t>
            </a:r>
            <a:r>
              <a:rPr lang="ru-RU" sz="4300" u="sng" dirty="0" smtClean="0">
                <a:latin typeface="Times New Roman" pitchFamily="18" charset="0"/>
                <a:cs typeface="Times New Roman" pitchFamily="18" charset="0"/>
              </a:rPr>
              <a:t>/index.php?page=book&amp;id=210945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275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«Сохрани свое здоровье!» </vt:lpstr>
      <vt:lpstr>                                                Паспорт проекта: </vt:lpstr>
      <vt:lpstr>Актуальность: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Сохрани свое здоровье!</dc:title>
  <dc:creator>Компьютер</dc:creator>
  <cp:lastModifiedBy>Компьютер</cp:lastModifiedBy>
  <cp:revision>5</cp:revision>
  <dcterms:created xsi:type="dcterms:W3CDTF">2023-01-07T17:00:51Z</dcterms:created>
  <dcterms:modified xsi:type="dcterms:W3CDTF">2024-05-22T16:10:18Z</dcterms:modified>
</cp:coreProperties>
</file>