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75" r:id="rId5"/>
    <p:sldId id="262" r:id="rId6"/>
    <p:sldId id="261" r:id="rId7"/>
    <p:sldId id="274" r:id="rId8"/>
    <p:sldId id="271" r:id="rId9"/>
    <p:sldId id="273" r:id="rId10"/>
    <p:sldId id="265" r:id="rId11"/>
    <p:sldId id="264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2EC9-C9F7-4F9F-92F1-2468D58844B9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4F916-C052-4EBA-959F-BA654232D3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4F916-C052-4EBA-959F-BA654232D37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1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0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54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25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064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883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830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7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78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91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10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89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7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55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8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5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C9AC6-D6AE-4587-8E5E-6666ADCCBD84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70687C-A447-498E-A98E-B088B021F5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0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usvetlyachok67.ru/Preschool.aspx?IdU=dousvetlyachok67&amp;IdP=930&amp;IdA=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85D89F-72F8-4A42-89DA-56F6DAA5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30" y="309490"/>
            <a:ext cx="8665698" cy="1400778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«Светлячок» Смоленского района Смоленской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06E840A-99EB-4511-91F8-82C89D77C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912012"/>
            <a:ext cx="7766936" cy="223572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наставничества в ДОУ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93922" y="4797631"/>
            <a:ext cx="38238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Селезнева Е.А.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49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D78E95-4F99-4CEF-A84C-E73AB864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9382"/>
            <a:ext cx="8596668" cy="16810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Усовершенствование системы наставничества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51CB0E-B4C5-4C87-BE07-18F585910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5662"/>
            <a:ext cx="8596668" cy="521801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учебный год-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школы молодого воспитателя, общее консультирование молодых специалистов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учебный год-Программа наставничества «Школа молодого воспитателя», закрепление наставников за молодыми специалистами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2023-2024 учебный год-Разработка и принятие Положения о системе наставничества педагогических работников на основе примерного Положения, составление персонализированных программ наставничества 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вкладку «Наставничество» на официальном сайте ДОУ: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2"/>
              </a:rPr>
              <a:t>http://dousvetlyachok67.ru/Preschool.aspx?IdU=dousvetlyachok67&amp;IdP=930&amp;IdA=18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9716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42EF4-B367-4C86-94C8-97974C42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31"/>
            <a:ext cx="9274002" cy="142028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работы по наставничеству: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CCC36A-9926-4367-BA4B-BFC0DAC5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539"/>
            <a:ext cx="8596668" cy="4663824"/>
          </a:xfrm>
        </p:spPr>
        <p:txBody>
          <a:bodyPr>
            <a:normAutofit fontScale="62500" lnSpcReduction="20000"/>
          </a:bodyPr>
          <a:lstStyle/>
          <a:p>
            <a:pPr marL="36513">
              <a:defRPr/>
            </a:pP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молодых специалистов – возможность самореализации, обозначения своих профессиональных проблем и получения ответов на интересующие вопросы, активизация профессиональных возможностей, раскрытие творческого потенциала;</a:t>
            </a:r>
          </a:p>
          <a:p>
            <a:pPr marL="36513">
              <a:defRPr/>
            </a:pP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для воспитанников –повышение качества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defRPr/>
            </a:pP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для учреждения – сохранение педагогических кадров, профессиональное становление молодых специалистов, повышение рейтинга среди других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indent="0">
              <a:buNone/>
              <a:defRPr/>
            </a:pPr>
            <a:r>
              <a:rPr lang="ru-RU" sz="4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4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66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42EF4-B367-4C86-94C8-97974C42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31"/>
            <a:ext cx="9274002" cy="142028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CCC36A-9926-4367-BA4B-BFC0DAC5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1520042"/>
            <a:ext cx="4215741" cy="452132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2022-2023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педагогом наставником Селезневой Е.А, и молодым воспитателем Логочевой Е.Н.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разработан совместный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проект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 развития произвольного внимания у детей дошкольного возраста.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3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редняя группа 2022- 23\Внимание\презентация\фото\общие занятия\20230926_084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756" y="1626920"/>
            <a:ext cx="5094513" cy="38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066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42EF4-B367-4C86-94C8-97974C42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31"/>
            <a:ext cx="9274002" cy="142028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работы по наставничеству: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CCC36A-9926-4367-BA4B-BFC0DAC5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4" y="950026"/>
            <a:ext cx="4215741" cy="5091337"/>
          </a:xfrm>
        </p:spPr>
        <p:txBody>
          <a:bodyPr>
            <a:normAutofit/>
          </a:bodyPr>
          <a:lstStyle/>
          <a:p>
            <a:pPr marL="36513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октября 2023 года воспитатели, Селезнева Елена Александровна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Логачева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Николаевна, приняли участие в региональном фестивале "НАСТАВНИК.FEST67" в секции "Наставничество в дошкольной организации" и представили опыт работы в совместном образовательном проекте молодого педагога и его наставника.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старшая группа 23 - 24\фестиваль наставничества\IMG-7497c2b228c76e86d9582f90c7e928d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132" y="938151"/>
            <a:ext cx="6412676" cy="4248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066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42EF4-B367-4C86-94C8-97974C42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631"/>
            <a:ext cx="9274002" cy="142028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CCC36A-9926-4367-BA4B-BFC0DAC5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4" y="534391"/>
            <a:ext cx="9785268" cy="1365662"/>
          </a:xfrm>
        </p:spPr>
        <p:txBody>
          <a:bodyPr>
            <a:normAutofit/>
          </a:bodyPr>
          <a:lstStyle/>
          <a:p>
            <a:pPr marL="36513" algn="ctr"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Все Школы м.в\Папка ШМП общее\ШМВ общее\Фото заседаний 21 -22\IMG-aa4ec587fc108f2a8a7066599132f012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835" y="1860480"/>
            <a:ext cx="5202461" cy="44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066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93D0A3-36A0-4047-8817-14E62DE2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81891"/>
            <a:ext cx="8110406" cy="56665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года в ДОУ функционирует «Школа молодого воспитателя», в которую входят 4 молодых воспитателя, сопровождением которых занимаются опытные воспитатели и специалисты ДОУ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системы наставничества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в ДОУ - реализация комплекса мер по созданию эффективной среды наставничества, способствующей непрерывному профессиональному росту и самоопределению, личностному и социальному развитию педагогических работников, самореализации и закреплению начинающих специалистов в педагогической профессии.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08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A56A0-212C-49D2-AC6A-9D0D1212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130"/>
            <a:ext cx="8596668" cy="9262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9E5FDC-790D-4589-B8E6-9E58880E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9397"/>
            <a:ext cx="8596668" cy="558140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 качество воспитательно-образовательного процесса  путём повышения профессионального мастерства молодых воспитателей.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-Обеспечить наиболее легкую адаптацию в коллективе  и успешное вхождение в профессиональную деятельность молодого педагога.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профессионально значимые качества, необходимые для эффективного взаимодействия со всеми участниками образовательного процесса.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 для самостоятельного овладения профессиональными знаниями.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-Осуществлять совместное планирование образовательного процесса  начинающих педагогов с наставниками.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освоению молодыми педагогами современных образовательных технологий и методов педагогической практики.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12588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43AD0-371F-4670-A9FB-9EFEDCDF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D8CF09-2444-4962-AFB2-34233AE1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5661"/>
            <a:ext cx="8596668" cy="467570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1.Указ Президента РФ от 21 июля 2020 г. № 474 “О национальных целях развития Российской Федерации на период до 2030 года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Национальный проект «Образование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3.Положение 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Школе молодого воспитателя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МБДОУ д/с «Светлячок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.Приказ о назначении куратора и наставников в МБДОУ д/с «Светлячок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Программа по наставничеству «Школа молодого воспитателя»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4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14A39-AA29-4167-9D34-FC87B996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1258"/>
            <a:ext cx="8596668" cy="10470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45B1D2-F052-4C3C-948B-18411212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73778"/>
            <a:ext cx="8596668" cy="245819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этап- «Я расскажу, а ты послушай»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этап- «Я покажу -ты повтори»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этап- «Затем один ты сотвори, а я тебе лишь подскажу: советом, делом помогу»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этап- «Сделай сам и расскажи, коллегам опыт покажи»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0D35EE-42FE-45DE-A1FD-AA28FBA69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80" y="3686772"/>
            <a:ext cx="2520280" cy="26452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14BE96-4FB9-4BCF-A4DE-247940A7F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99" y="3670729"/>
            <a:ext cx="2542995" cy="261380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558ADD4-C374-4196-AB00-8E23EDA4B4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5735" y="3587601"/>
            <a:ext cx="2491237" cy="278092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1982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4CD31-C9E8-4DD3-9E28-3B2F87DE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2032"/>
            <a:ext cx="5319705" cy="12379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формы работы с молодыми педагогами: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38E00B-2B04-4876-B222-2DDD2CE9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659989"/>
            <a:ext cx="9429190" cy="438137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 по тематическим вопросам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занятия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Взаимопосещения режимных моментов</a:t>
            </a:r>
            <a:endParaRPr lang="ru-RU" sz="2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молодого воспитателя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5D4E934-BB8B-47CD-A100-2F907070F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8194" y="476526"/>
            <a:ext cx="2605796" cy="26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Все Школы м.в\Фото открытых занятий\IMG-c5467804e6cebd905c4b1bd434b6e586-V.jpg">
            <a:extLst>
              <a:ext uri="{FF2B5EF4-FFF2-40B4-BE49-F238E27FC236}">
                <a16:creationId xmlns="" xmlns:a16="http://schemas.microsoft.com/office/drawing/2014/main" id="{033A40A2-01E1-4849-8C6A-49E51D0AD9C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660" y="4034336"/>
            <a:ext cx="2850078" cy="267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A88E713-E431-449E-8133-C17CCB8D4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748" y="2383668"/>
            <a:ext cx="2513170" cy="26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780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7CB8F-C62A-4614-A273-DAB78D67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3219"/>
            <a:ext cx="6234105" cy="67525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молодых воспитателей: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1C056-4699-4BB3-8FCC-E7B28614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042"/>
            <a:ext cx="6163294" cy="45213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 descr="D:\Все Школы м.в\дост. молодых воспитателей\GridArt_20221205_175718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418" y="736271"/>
            <a:ext cx="3762340" cy="52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Все Школы м.в\дост. молодых воспитателей\20221205_18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3" y="2375067"/>
            <a:ext cx="4227616" cy="382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263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7CB8F-C62A-4614-A273-DAB78D67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509"/>
            <a:ext cx="7552266" cy="59596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молодых воспитателей: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1C056-4699-4BB3-8FCC-E7B28614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807522"/>
            <a:ext cx="5557652" cy="5233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различных конкурсах, в том числе в районном конкурсе «Педагогический дебют – 2022»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региональном конкурсе профессионального мастерства «Педагогический дуэт», организованном Государственным автономным учреждением дополнительного профессионального образования «Смоленский областной институт развития образования»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7" name="Рисунок 6" descr="D:\Все Школы м.в\дост. молодых воспитателей\IMG-c42bf00a721dec82369ceac00d2d36c1-V.jpg">
            <a:extLst>
              <a:ext uri="{FF2B5EF4-FFF2-40B4-BE49-F238E27FC236}">
                <a16:creationId xmlns="" xmlns:a16="http://schemas.microsoft.com/office/drawing/2014/main" id="{E7980DCB-A922-4128-AF09-608DC1BB5D5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483" y="522514"/>
            <a:ext cx="2458194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947725" y="3241964"/>
          <a:ext cx="2317502" cy="3360717"/>
        </p:xfrm>
        <a:graphic>
          <a:graphicData uri="http://schemas.openxmlformats.org/presentationml/2006/ole">
            <p:oleObj spid="_x0000_s2050" name="PDF" r:id="rId4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4263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F7CB8F-C62A-4614-A273-DAB78D67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3219"/>
            <a:ext cx="8596668" cy="67525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молодых воспитателей: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11C056-4699-4BB3-8FCC-E7B28614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288" y="1116281"/>
            <a:ext cx="4180115" cy="4925081"/>
          </a:xfrm>
        </p:spPr>
        <p:txBody>
          <a:bodyPr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0" i="0" u="none" strike="noStrike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специалиста защитились на 1 квалификационную категорию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Смоленской области по образованию и науке от 31.01.2023г. № 74-ОД об установлении первой квалификационной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0230220_160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8295" y="2090057"/>
            <a:ext cx="3050721" cy="3521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6346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549</Words>
  <Application>Microsoft Office PowerPoint</Application>
  <PresentationFormat>Произвольный</PresentationFormat>
  <Paragraphs>64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PDF</vt:lpstr>
      <vt:lpstr>Муниципальное бюджетное дошкольное образовательное учреждение детский сад «Светлячок» Смоленского района Смоленской области</vt:lpstr>
      <vt:lpstr>Слайд 2</vt:lpstr>
      <vt:lpstr>Задачи:</vt:lpstr>
      <vt:lpstr>Нормативные документы:</vt:lpstr>
      <vt:lpstr>Этапы развития наставничества:</vt:lpstr>
      <vt:lpstr>Основные формы работы с молодыми педагогами:</vt:lpstr>
      <vt:lpstr>Достижения молодых воспитателей:  </vt:lpstr>
      <vt:lpstr>Достижения молодых воспитателей:  </vt:lpstr>
      <vt:lpstr>Достижения молодых воспитателей:  </vt:lpstr>
      <vt:lpstr>Усовершенствование системы наставничества</vt:lpstr>
      <vt:lpstr>Эффективность работы по наставничеству: </vt:lpstr>
      <vt:lpstr>Проектная деятельность:</vt:lpstr>
      <vt:lpstr>Эффективность работы по наставничеству: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«Светлячок» Смоленского района Смоленской области</dc:title>
  <dc:creator>Юлия</dc:creator>
  <cp:lastModifiedBy>Пользователь</cp:lastModifiedBy>
  <cp:revision>28</cp:revision>
  <dcterms:created xsi:type="dcterms:W3CDTF">2023-04-26T16:44:38Z</dcterms:created>
  <dcterms:modified xsi:type="dcterms:W3CDTF">2023-10-22T11:05:09Z</dcterms:modified>
</cp:coreProperties>
</file>