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92" d="100"/>
          <a:sy n="92" d="100"/>
        </p:scale>
        <p:origin x="-118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48071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детский сад № 25 «Зайчик»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518457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предпосылок читательской грамотности в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pPr algn="ctr"/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1 квалификационной категории: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Пальчикова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 А.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Илимск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2024 г.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формирования основ читательской грамотности продуктивного чтения-слушания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Прогнозирование и мотивация детей к чтению.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вызвать у детей желание прочитать книгу, используем приемы: беседы, загадки, дидактические игры, элементы костюмированных представлений, демонстрации иллюстраций, прослушивание отрывков музыкальных произведений.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 Работа с текстом во время чтения - использование приема комментированного чтения - медленного, выразительного чтения текста с остановками, иногда что-то комментируя, иногда задавая вопросы детям, иногда предлагая им что-то домысливать, угадать.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Работа с текстом после чтения.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Обсуждение прочитанного, вопросы, творческие задания. Цель - включить детей в речевую деятельность. • Можно дать задание посмотреть мультик и сравнить книжный и анимационный вариант.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5846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Этапы формирования основ читательской грамотности.  </a:t>
            </a:r>
          </a:p>
          <a:p>
            <a:pPr algn="ctr"/>
            <a:endParaRPr lang="ru-RU" b="1" dirty="0" smtClean="0"/>
          </a:p>
          <a:p>
            <a:r>
              <a:rPr lang="ru-RU" b="1" dirty="0" smtClean="0"/>
              <a:t>Организация совместной игровой деятельности с детьми по мотивам произведения художественной литературы;</a:t>
            </a:r>
          </a:p>
          <a:p>
            <a:endParaRPr lang="ru-RU" b="1" dirty="0" smtClean="0"/>
          </a:p>
          <a:p>
            <a:r>
              <a:rPr lang="ru-RU" b="1" dirty="0" smtClean="0"/>
              <a:t> • Театральная деятельность: изобразить героя, сделать инсценировку. Самое сложное постановка спектакля: изготовление декораций, костюмов, афиши, разучивание ролей. </a:t>
            </a:r>
          </a:p>
          <a:p>
            <a:endParaRPr lang="ru-RU" b="1" dirty="0" smtClean="0"/>
          </a:p>
          <a:p>
            <a:r>
              <a:rPr lang="ru-RU" b="1" dirty="0" smtClean="0"/>
              <a:t>• </a:t>
            </a:r>
            <a:r>
              <a:rPr lang="ru-RU" b="1" dirty="0" err="1" smtClean="0"/>
              <a:t>С\р</a:t>
            </a:r>
            <a:r>
              <a:rPr lang="ru-RU" b="1" dirty="0" smtClean="0"/>
              <a:t> игры по мотивам произведений. (котики на пикнике) </a:t>
            </a:r>
          </a:p>
          <a:p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 err="1" smtClean="0"/>
              <a:t>Буктрейлер</a:t>
            </a:r>
            <a:r>
              <a:rPr lang="ru-RU" b="1" dirty="0" smtClean="0"/>
              <a:t> (видеоролик, составленный по мотивам прочитанной и полюбившейся книги, своего рода реклама художественного произведения) </a:t>
            </a:r>
          </a:p>
          <a:p>
            <a:pPr>
              <a:buFont typeface="Arial" pitchFamily="34" charset="0"/>
              <a:buChar char="•"/>
            </a:pP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• Детское книгоиздательство </a:t>
            </a:r>
          </a:p>
          <a:p>
            <a:pPr>
              <a:buFont typeface="Arial" pitchFamily="34" charset="0"/>
              <a:buChar char="•"/>
            </a:pP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Проектная деятельность (по автору, по книге)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b="1" dirty="0" err="1" smtClean="0"/>
              <a:t>Квест</a:t>
            </a:r>
            <a:r>
              <a:rPr lang="ru-RU" b="1" dirty="0" smtClean="0"/>
              <a:t> по мотивам произведения </a:t>
            </a:r>
          </a:p>
          <a:p>
            <a:pPr>
              <a:buFont typeface="Arial" pitchFamily="34" charset="0"/>
              <a:buChar char="•"/>
            </a:pPr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Организованная образовательная деятельность. 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3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формирования основ читательской грамотности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Развитие у детей самостоятельности в словесно-творческих проявлениях: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самостоятельное рассматривание книг и обсуждение иллюстраций - можно дать картинки с изображениями сказочных героев, или карты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Проппа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или схему – придумать сказку - иллюстрировать знакомое литературное произведение (событие, героя, место событий, волшебные предметы, элементы одежды героя), сделать поделку по мотивам, слепить, сделать аппликацию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творческие задания: игра «Изобрази мимикой и жестами героя»; игровая проблемная ситуация «Как бы ты поступил на месте героя»; «Придумай другой конец сказки (рассказа)»; пересказ по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мнемотаблицам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 пересказ с использованием иллюстраций; инсценировка; создание элементов детской книги (обложки, иллюстрации);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«Создание мультфильма» на основе прочитанного произведения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«Если вы хотите, чтобы ваши дети были умны, читайте им сказки. Если вы хотите, чтобы они были еще умнее, читайте им еще больше сказок». </a:t>
            </a:r>
          </a:p>
          <a:p>
            <a:endParaRPr lang="ru-RU" sz="4000" dirty="0" smtClean="0"/>
          </a:p>
          <a:p>
            <a:pPr algn="ctr"/>
            <a:r>
              <a:rPr lang="ru-RU" sz="4000" dirty="0" smtClean="0"/>
              <a:t>Альберт Эйнштейн 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Читательская грамотность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</a:t>
            </a:r>
            <a:r>
              <a:rPr lang="ru-RU" sz="3200" dirty="0" smtClean="0"/>
              <a:t> способность человека понимать и использовать письменные тексты;</a:t>
            </a:r>
          </a:p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</a:t>
            </a:r>
            <a:r>
              <a:rPr lang="ru-RU" sz="3200" dirty="0" smtClean="0"/>
              <a:t> размышлять о них и заниматься чтением для того, чтобы достигать своих целей;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</a:t>
            </a:r>
            <a:r>
              <a:rPr lang="ru-RU" sz="3200" dirty="0" smtClean="0"/>
              <a:t> расширять свои знания и возможности;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 </a:t>
            </a:r>
            <a:r>
              <a:rPr lang="ru-RU" sz="3200" dirty="0" smtClean="0"/>
              <a:t>участвовать в социальной жизни.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Снижение интереса к чтению 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</a:t>
            </a:r>
            <a:r>
              <a:rPr lang="ru-RU" sz="2800" dirty="0" smtClean="0"/>
              <a:t> Бурное развитие электронных СМИ и индустрии развлечений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</a:t>
            </a:r>
            <a:r>
              <a:rPr lang="ru-RU" sz="2800" dirty="0" smtClean="0"/>
              <a:t> Утрата ценности книги и предпочтение СМИ 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</a:t>
            </a:r>
            <a:r>
              <a:rPr lang="ru-RU" sz="2800" dirty="0" smtClean="0"/>
              <a:t> Не читающие родители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 </a:t>
            </a:r>
            <a:r>
              <a:rPr lang="ru-RU" sz="2800" dirty="0" smtClean="0"/>
              <a:t>Сегодня многие родители не читают своим детям книги 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</a:t>
            </a:r>
            <a:r>
              <a:rPr lang="ru-RU" sz="2800" dirty="0" smtClean="0"/>
              <a:t> Пассивный этап, когда ребенок является слушателем тех произведений, которые ему читают взрослые; 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</a:t>
            </a:r>
            <a:r>
              <a:rPr lang="ru-RU" sz="2800" dirty="0" smtClean="0"/>
              <a:t> Активный этап, когда ребенок проявляет интерес к книге, постоянно просит взрослых читать ему, легко усваивает буквы, начинает читать сам.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3265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Процесс формирования читателя в дошкольном возрасте состоит из двух этапов: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АЛГОРИТМ ФОРМИРОВАНИЯ ЧИТАТЕЛЬСКОЙ ГРАМОТНОСТИ У ДОШКОЛЬНИКОВ</a:t>
            </a:r>
          </a:p>
          <a:p>
            <a:pPr algn="just"/>
            <a:endParaRPr lang="ru-RU" b="1" dirty="0" smtClean="0">
              <a:solidFill>
                <a:srgbClr val="FF0000"/>
              </a:solidFill>
            </a:endParaRPr>
          </a:p>
          <a:p>
            <a:pPr algn="just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052736"/>
            <a:ext cx="302433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Организационно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подготовительный этап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1124744"/>
            <a:ext cx="4824536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Организация соответствующей предметноразвивающей и речевой среды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491880" y="1268760"/>
            <a:ext cx="576064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2492896"/>
            <a:ext cx="295232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Мотивационно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диагностический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2348880"/>
            <a:ext cx="4824536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Выбор произведения, подготовка к анализу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2924944"/>
            <a:ext cx="4824536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Разбор произведения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11960" y="3429000"/>
            <a:ext cx="482453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Подготовка к восприятию текста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3491880" y="2780928"/>
            <a:ext cx="576064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4149080"/>
            <a:ext cx="288032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Деятельностный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4149080"/>
            <a:ext cx="4824536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Беседа, диалог педагога с ребёнком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4653136"/>
            <a:ext cx="482453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Рассматривание иллюстрация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5445224"/>
            <a:ext cx="288032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Рефлексивный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491880" y="4293096"/>
            <a:ext cx="576064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3491880" y="5661248"/>
            <a:ext cx="576064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139952" y="5589240"/>
            <a:ext cx="4824536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Совместная игровая деятельность по мотивам произведения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/>
                </a:solidFill>
              </a:rPr>
              <a:t>Компоненты читательской грамотности:</a:t>
            </a:r>
          </a:p>
          <a:p>
            <a:endParaRPr lang="ru-RU" sz="3200" dirty="0" smtClean="0"/>
          </a:p>
          <a:p>
            <a:r>
              <a:rPr lang="ru-RU" sz="3200" dirty="0" smtClean="0"/>
              <a:t> -нахождение и извлечение информации, </a:t>
            </a:r>
          </a:p>
          <a:p>
            <a:endParaRPr lang="ru-RU" sz="3200" dirty="0" smtClean="0"/>
          </a:p>
          <a:p>
            <a:r>
              <a:rPr lang="ru-RU" sz="3200" dirty="0" smtClean="0"/>
              <a:t>-интегрирование и интерпретирование информации,</a:t>
            </a:r>
          </a:p>
          <a:p>
            <a:endParaRPr lang="ru-RU" sz="3200" dirty="0" smtClean="0"/>
          </a:p>
          <a:p>
            <a:r>
              <a:rPr lang="ru-RU" sz="3200" dirty="0" smtClean="0"/>
              <a:t> - осмысление и оценивание информации, 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Задачи </a:t>
            </a:r>
          </a:p>
          <a:p>
            <a:pPr algn="ctr"/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Организация педагогического процесса, основанного на традиционных и инновационных методах, для эффективного влияния на развитие интереса к чтению.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 Способствовать формированию основ читательской грамотности, читательских и речевых умений. 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Повысить эффективность работы по приобщению детей к книге во взаимодействии всех участников образовательного процесса: педагогов, детей, родителей. 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Прививать интерес и любовь к чтению, стремление к самостоятельному чтению детской литературы.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 Постоянно развивать интерес детей к чтению, расширять круг чтения дошкольника. 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формирования основ читательской грамотности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•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создание развивающей предметно-пространственной среды (в группе оформление центров по развитию речи, уголка чтения, минибиблиотеки, театрального уголка);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 подбор книг разных жанров: сказки, рассказы, стихи, книги разной тематики: о природе, с волшебным сюжетом, о животных…., «толстые» -«тонкие» книги, «взрослые» книги, журналы.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можно делать с детьми: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Классификация \ сортировка книг, какая лишняя,</a:t>
            </a: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с\игра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библиотека, магазин книг. Здесь же мы активизируем словарь (стихи, энциклопедия, сказка, рассказ)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Рассматривание книг, картинок, книжной графики, портретов писателей и др.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802</Words>
  <Application>Microsoft Office PowerPoint</Application>
  <PresentationFormat>Экран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МБДОУ детский сад № 25 «Зайчик»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детский сад № 25 «Зайчик»</dc:title>
  <dc:creator>Елена</dc:creator>
  <cp:lastModifiedBy>Пользователь Windows</cp:lastModifiedBy>
  <cp:revision>4</cp:revision>
  <dcterms:created xsi:type="dcterms:W3CDTF">2024-03-11T05:09:38Z</dcterms:created>
  <dcterms:modified xsi:type="dcterms:W3CDTF">2024-05-14T06:03:03Z</dcterms:modified>
</cp:coreProperties>
</file>