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3" r:id="rId4"/>
    <p:sldId id="276" r:id="rId5"/>
    <p:sldId id="269" r:id="rId6"/>
    <p:sldId id="273" r:id="rId7"/>
    <p:sldId id="270" r:id="rId8"/>
    <p:sldId id="272" r:id="rId9"/>
    <p:sldId id="274" r:id="rId10"/>
    <p:sldId id="259" r:id="rId11"/>
    <p:sldId id="260" r:id="rId12"/>
    <p:sldId id="261" r:id="rId13"/>
    <p:sldId id="262" r:id="rId14"/>
    <p:sldId id="277" r:id="rId15"/>
    <p:sldId id="279" r:id="rId16"/>
    <p:sldId id="266" r:id="rId17"/>
    <p:sldId id="278" r:id="rId18"/>
    <p:sldId id="258" r:id="rId19"/>
    <p:sldId id="265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07" autoAdjust="0"/>
  </p:normalViewPr>
  <p:slideViewPr>
    <p:cSldViewPr>
      <p:cViewPr varScale="1">
        <p:scale>
          <a:sx n="74" d="100"/>
          <a:sy n="74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40CF-720B-4B21-96DD-4FEFCE6A622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69079-915F-45D6-9359-A1D2B6F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7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2389-FB4D-496F-A5E8-CD9FA53D143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C218-347E-4023-9275-37501F98EB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74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4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Богатейший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нравственных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пословицы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поговорки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Пословица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мимо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молвится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Фольклор дает прекрасные образцы речи, подражание которым позволяет ребенку успешно овладевать родным языком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детям могут быть предложены для отгадывания только такие загадки, смысл которых близок их опыту и выражен в загадке довольно ясно. В разгадывании </a:t>
            </a:r>
            <a:r>
              <a:rPr lang="ru-RU" dirty="0" smtClean="0"/>
              <a:t>развивается смысловая сторона речи за счёт различения предметов по признакам и действиям. Как говорят, загадки испытывают сообразительность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6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Считалки + </a:t>
            </a:r>
            <a:r>
              <a:rPr lang="ru-RU" dirty="0" err="1" smtClean="0"/>
              <a:t>чистоговорки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0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Через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сказку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взрослый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может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научить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замечать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художественную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выражающую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богатство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языка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осваивать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его,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обогащать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речь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образными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выражениями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оборотами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период адаптации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 режимных моментах (умывание, приём пищи, подготовка ко сну, пробуждение, гимнастика)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На занятиях по развитию речи, продуктивной деятельности.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Как пальчиковую гимнастику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В качестве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физминутки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динамической паузы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Включать в перспективное планирование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лексическим темам.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Когда появились книги, произведения устного народного творчества продолжали жить в народе.  Рассказывая друг другу, люди могли немного изменить первоначальный вариант, добавить что-то свое. Поэтому в разных частях нашей страны одни и те же народные песни, пословицы, потешки и считалки исполняются  по-разному.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0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Устное народное творчество таит в себе неисчерпаемые возможности для развития речевых навыков, позволяет с самого раннего детства побуждать к познавательной деятельности и речевой активности. ЧЕМ ЖЕ ОНИ ПРИВЛЕКАЮТ  К СЕБЕ ВНИМАНИЕ? Вслушиваясь в певучесть, образность народного языка, дети не только овладевают речью, но и приобщается к красоте и самобытности слов.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характерная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особенность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младшего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дошкольника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-–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необычайная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тяга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ритмически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организованному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складу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звучным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ритмам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рифмам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выразительной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интонации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ребенка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дошкольного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возраста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требует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стихотворного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любят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слушать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тяготеют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ритмам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радостной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мелодике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малышам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нравятся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произведения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фольклора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поэтическая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которого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гармонично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сочетающая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слово, ритмику, интонацию и действие, точно соответствует эмоциональным потребностям детей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 временем колыбельные песни утратили обрядный и </a:t>
            </a:r>
            <a:r>
              <a:rPr lang="ru-RU" b="1" dirty="0" err="1" smtClean="0">
                <a:solidFill>
                  <a:schemeClr val="tx1"/>
                </a:solidFill>
              </a:rPr>
              <a:t>заговорно</a:t>
            </a:r>
            <a:r>
              <a:rPr lang="ru-RU" b="1" dirty="0" smtClean="0">
                <a:solidFill>
                  <a:schemeClr val="tx1"/>
                </a:solidFill>
              </a:rPr>
              <a:t>-заклинательный характер.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первых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порах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потешки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издают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восклицания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произносят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разнообразными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интонациями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неразборчивые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звукосочетания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тексту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начинают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подражать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крикам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животных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пытаются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проговаривать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рифмующиеся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окончания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отдельные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целые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короткие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фразы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дальнейшем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способны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повторить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весь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состоящий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– 4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строчек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чтобы отработать звукосочетание, например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взрослый подбирает потешки, где этот слог находится под ударением, следовательно, выделяется голосом и хорошо улавливается слухом: «Во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Во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Умой Тане личико».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1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Далее следует группа произведений, которые некогда принадлежали к фольклору взрослых, но, претерпев изменения, перешли к детям. Это </a:t>
            </a:r>
            <a:r>
              <a:rPr lang="ru-RU" dirty="0" err="1" smtClean="0"/>
              <a:t>заклички</a:t>
            </a:r>
            <a:r>
              <a:rPr lang="ru-RU" dirty="0" smtClean="0"/>
              <a:t>, игровые припевы, приговоры.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218-347E-4023-9275-37501F98EB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2">
                <a:lumMod val="20000"/>
                <a:lumOff val="8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4624F7-CD14-4905-AAA1-C811FD75061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7D73EF-296B-44A9-B970-B6E4224F1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5112568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Устное народное творчество в развитии речевой активности детей.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Учитель-логопед: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С.В. Диженко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Приговорка — коротенькое стихотворение, которое произносят в разных случаях, например, обращаясь к живым существам — улитке, божьей коровке, птицам, домашним животным.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Улитка, улитка,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Высуни рога: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Дам тебе пирога.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Божья коровка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лети на небо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Там твои детки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кушают конфетки.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14626"/>
            <a:ext cx="6020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ПРИГОВОРКИ,  ПРИПЕВКИ</a:t>
            </a:r>
          </a:p>
        </p:txBody>
      </p:sp>
      <p:pic>
        <p:nvPicPr>
          <p:cNvPr id="5" name="Рисунок 4" descr="a9c47874d3c8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936" y="2420888"/>
            <a:ext cx="4867811" cy="340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краткие изречения, заключающие в себе вывод из наблюдений об окружающем, понятные детям. Обращенные к детям, пословица, поговорка могут открыть им некоторые правила поведения, моральные нормы.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1520"/>
          </a:xfrm>
        </p:spPr>
        <p:txBody>
          <a:bodyPr/>
          <a:lstStyle/>
          <a:p>
            <a:r>
              <a:rPr lang="ru-RU" sz="3200" dirty="0" smtClean="0"/>
              <a:t>Пословицы и поговорки</a:t>
            </a:r>
            <a:endParaRPr lang="ru-RU" sz="3200" dirty="0"/>
          </a:p>
        </p:txBody>
      </p:sp>
      <p:pic>
        <p:nvPicPr>
          <p:cNvPr id="5" name="Рисунок 4" descr="104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068960"/>
            <a:ext cx="4704184" cy="344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4464496" cy="53285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– форма образного словесного творчества. Загадки всегда опираются на большой жизненный опыт, на знание вещей, явлений, их качеств, признаков.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загадки раскрывают особенности родного языка и его образов, приучают к острой и живой мысли. 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7455.jpg"/>
          <p:cNvPicPr>
            <a:picLocks noChangeAspect="1"/>
          </p:cNvPicPr>
          <p:nvPr/>
        </p:nvPicPr>
        <p:blipFill>
          <a:blip r:embed="rId3" cstate="print"/>
          <a:srcRect l="2220" t="2386" r="6629" b="8541"/>
          <a:stretch>
            <a:fillRect/>
          </a:stretch>
        </p:blipFill>
        <p:spPr>
          <a:xfrm>
            <a:off x="4932040" y="1142984"/>
            <a:ext cx="392909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200" b="1" dirty="0" smtClean="0"/>
              <a:t>СКОРОГОВОРКИ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-  </a:t>
            </a:r>
            <a:r>
              <a:rPr lang="ru-RU" b="1" dirty="0" smtClean="0">
                <a:solidFill>
                  <a:schemeClr val="tx1"/>
                </a:solidFill>
              </a:rPr>
              <a:t>гимнастика для языка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Заучивание и произношение скороговорок является интересным занятием для детей. Потребность детей применять формы языка, хорошо звучащие, поддающиеся быстрому произношению удовлетворяется использованием скороговорок.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ogoom.com_1332069394_skorogovorki.jpg"/>
          <p:cNvPicPr>
            <a:picLocks noChangeAspect="1"/>
          </p:cNvPicPr>
          <p:nvPr/>
        </p:nvPicPr>
        <p:blipFill>
          <a:blip r:embed="rId3" cstate="print"/>
          <a:srcRect l="2789" t="5894" r="3794" b="6137"/>
          <a:stretch>
            <a:fillRect/>
          </a:stretch>
        </p:blipFill>
        <p:spPr>
          <a:xfrm>
            <a:off x="4000496" y="3500438"/>
            <a:ext cx="4897656" cy="3143272"/>
          </a:xfrm>
          <a:prstGeom prst="rect">
            <a:avLst/>
          </a:prstGeom>
        </p:spPr>
      </p:pic>
      <p:pic>
        <p:nvPicPr>
          <p:cNvPr id="5" name="Рисунок 4" descr="87657478_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7" y="3645024"/>
            <a:ext cx="3671703" cy="271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79512"/>
          </a:xfrm>
        </p:spPr>
        <p:txBody>
          <a:bodyPr/>
          <a:lstStyle/>
          <a:p>
            <a:r>
              <a:rPr lang="ru-RU" sz="3200" dirty="0" smtClean="0"/>
              <a:t>СЧИТАЛКИ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Считалка — рифмованный стишок, состоящий по большей части из придуманных слов и созвучий с подчеркнуто строгим соблюдением ритма. Посредством считалок играющие делят роли и устанавливают очередь для начала игры.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считалок  две главные особенности. Во-первых, в основе большинства считалок  лежит счет, и, во-вторых, считалки поражают нагромождением бессмысленных слов и созвучий. 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b9097c9b797da5840c424fe4b6ff4b6.jpg"/>
          <p:cNvPicPr>
            <a:picLocks noChangeAspect="1"/>
          </p:cNvPicPr>
          <p:nvPr/>
        </p:nvPicPr>
        <p:blipFill>
          <a:blip r:embed="rId3" cstate="print"/>
          <a:srcRect l="-7094" t="1260" r="19210" b="-9140"/>
          <a:stretch>
            <a:fillRect/>
          </a:stretch>
        </p:blipFill>
        <p:spPr>
          <a:xfrm>
            <a:off x="2915816" y="3717032"/>
            <a:ext cx="3744416" cy="3447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62_87843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494121"/>
            <a:ext cx="2304257" cy="3363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7d448_75cbfe75_XL.jpg"/>
          <p:cNvPicPr>
            <a:picLocks noChangeAspect="1"/>
          </p:cNvPicPr>
          <p:nvPr/>
        </p:nvPicPr>
        <p:blipFill>
          <a:blip r:embed="rId5" cstate="print"/>
          <a:srcRect l="5214" t="2985" r="6153" b="7778"/>
          <a:stretch>
            <a:fillRect/>
          </a:stretch>
        </p:blipFill>
        <p:spPr>
          <a:xfrm>
            <a:off x="0" y="3915980"/>
            <a:ext cx="3347863" cy="260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21" y="2614861"/>
            <a:ext cx="5244537" cy="420723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" y="0"/>
            <a:ext cx="4634407" cy="405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Гениальными произведениями народного творчества являются народные сказки. Они издавна составляют элемент народной педагогики. Сказки, загадки, поговорки, пословицы – представляют настоящую сокровищницу народной мудрости.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opyattachment24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394" y="3714752"/>
            <a:ext cx="4186466" cy="2857520"/>
          </a:xfrm>
          <a:prstGeom prst="rect">
            <a:avLst/>
          </a:prstGeom>
        </p:spPr>
      </p:pic>
      <p:pic>
        <p:nvPicPr>
          <p:cNvPr id="5" name="Рисунок 4" descr="613fba6b37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4053822" cy="286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полюбившихся произведений народного творчества в играх значительно обогащает словарь детей, делает их речь эмоционально выразительной.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Разговор персонажей хорошо знакомого произведения дети вполне самостоятельно переносят на действия с другими игрушками, куклами, матрешками и т.д.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658883" cy="349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108" y="2996952"/>
            <a:ext cx="3673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 они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 навыки интонационной выразительности, умение передавать особенности действий различных персонажей  </a:t>
            </a:r>
          </a:p>
        </p:txBody>
      </p:sp>
    </p:spTree>
    <p:extLst>
      <p:ext uri="{BB962C8B-B14F-4D97-AF65-F5344CB8AC3E}">
        <p14:creationId xmlns:p14="http://schemas.microsoft.com/office/powerpoint/2010/main" val="40664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Использование произведений народного творчества в работе по развитию речи должно быть систематизировано с целью формирования у детей первоначальных навыков художественно-речевой деятельности, интереса и любви к фольклору.</a:t>
            </a:r>
          </a:p>
          <a:p>
            <a:r>
              <a:rPr lang="ru-RU" dirty="0">
                <a:solidFill>
                  <a:srgbClr val="C00000"/>
                </a:solidFill>
                <a:latin typeface="+mn-lt"/>
              </a:rPr>
              <a:t>СЛЕДОВАТЕЛЬНО, КОМПЛЕКСНОЕ ПЛАНИРОВАНИЕ ПРЕДПОЛАГАЕТ ВКЛЮЧЕНИЕ ЭЛЕМЕНТОВ  УСТНОГО НАРОДНОГО ТВОРЧЕСТВА ВО ВСЕ ВИДЫ ДЕЯТЕЛЬНОСТИ.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i="1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476672"/>
            <a:ext cx="393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ПЛАНИРОВАНИЕ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04664"/>
            <a:ext cx="8388424" cy="56166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3860486" cy="827534"/>
          </a:xfrm>
          <a:solidFill>
            <a:srgbClr val="FFFF99"/>
          </a:solidFill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ВЫВОД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208" y="3158966"/>
            <a:ext cx="7435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Положительное влияние малых фольклорных текстов сказывается на развитии собственной речи ребенка: обогащая его словарь, формируя чувство ритма, элементарное умение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интонировать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голос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(повышать, понижать, протяжно и отрывисто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произносит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активизируюя звуковое воздействие с помощью повторяющихся фонем,  звукосочетаний и звукоподражаний.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 smtClean="0"/>
          </a:p>
          <a:p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9178" y="1232198"/>
            <a:ext cx="4661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Устное народное творчество </a:t>
            </a:r>
            <a:r>
              <a:rPr lang="en-US" sz="2400" b="1" dirty="0" smtClean="0"/>
              <a:t> дает прекрасные образцы речи, подражание которым позволяет ребенку успешно овладевать родным языком.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устного народного творчества — это богатство и украшение нашей речи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существовало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тогда, когда не была еще изобретена письменность. Сказки, загадки, пословицы и другие произведения фольклора передавались из уст в уста.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</a:t>
            </a:r>
            <a:endParaRPr lang="ru-RU" dirty="0"/>
          </a:p>
        </p:txBody>
      </p:sp>
      <p:pic>
        <p:nvPicPr>
          <p:cNvPr id="1026" name="Picture 2" descr="C:\Users\1\Desktop\народное творчество\O8FxAsi-Y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51030"/>
            <a:ext cx="5688632" cy="38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произведений малых фольклорных жанров является: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занимательность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ритмичность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образность языка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музыкальность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характеру они забавны, жизнерадостны, игривы. Язык в них яркий, образный, легко запоминающийся. 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народное творчество\AapL3L3TM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63" y="1362634"/>
            <a:ext cx="5274544" cy="36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14406"/>
          </a:xfrm>
        </p:spPr>
        <p:txBody>
          <a:bodyPr/>
          <a:lstStyle/>
          <a:p>
            <a:r>
              <a:rPr lang="ru-RU" sz="3600" dirty="0" smtClean="0"/>
              <a:t>Произведения фольклора</a:t>
            </a:r>
            <a:endParaRPr lang="ru-RU" sz="3600" dirty="0"/>
          </a:p>
        </p:txBody>
      </p:sp>
      <p:pic>
        <p:nvPicPr>
          <p:cNvPr id="5" name="Содержимое 4" descr="7vpN6Pu6PB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2643182"/>
            <a:ext cx="4609402" cy="3151793"/>
          </a:xfrm>
        </p:spPr>
      </p:pic>
      <p:sp>
        <p:nvSpPr>
          <p:cNvPr id="6" name="TextBox 5"/>
          <p:cNvSpPr txBox="1"/>
          <p:nvPr/>
        </p:nvSpPr>
        <p:spPr>
          <a:xfrm>
            <a:off x="571472" y="100010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Гармонично сочетают в себе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слово, ритмику, интонацию и действие, точно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соответству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т эмоциональным потребностям детей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59410" cy="1872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Колыбельные песни в народе зовут байками.                                  Это название произошло от глагола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баять,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баить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«говорить». Старинное значение этого слова — «шептать, заговаривать».  Нянька или мать садились напротив, звали дрему к малышу: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96445"/>
            <a:ext cx="2638730" cy="36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141542" y="2348880"/>
            <a:ext cx="3528392" cy="187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Сон да дрема,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Приди к Ване в голова,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Сон да дрема,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Накатись на глаза.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06lab7kvh130302753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890" t="4997" r="1721" b="4939"/>
          <a:stretch>
            <a:fillRect/>
          </a:stretch>
        </p:blipFill>
        <p:spPr>
          <a:xfrm>
            <a:off x="179512" y="3861048"/>
            <a:ext cx="4382161" cy="2835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35496"/>
          </a:xfrm>
        </p:spPr>
        <p:txBody>
          <a:bodyPr/>
          <a:lstStyle/>
          <a:p>
            <a:r>
              <a:rPr lang="ru-RU" sz="3200" dirty="0" smtClean="0"/>
              <a:t>ПЕСТУШКИ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4788024" cy="5733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это короткие стихотворные приговоры, которыми сопровождают движения младенца в первые месяцы жизни. Они получили свое название от слова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пестовать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«нянчить, растить, ходить за кем-либо, воспитывать, носить на руках». Проснувшегося ребенка гладили, когда он потягивается, и приговаривали: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err="1" smtClean="0">
                <a:solidFill>
                  <a:srgbClr val="C00000"/>
                </a:solidFill>
              </a:rPr>
              <a:t>Потягушки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потягушечкики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Поперек </a:t>
            </a:r>
            <a:r>
              <a:rPr lang="ru-RU" b="1" dirty="0" err="1" smtClean="0">
                <a:solidFill>
                  <a:srgbClr val="C00000"/>
                </a:solidFill>
              </a:rPr>
              <a:t>толстушечки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А в ножки </a:t>
            </a:r>
            <a:r>
              <a:rPr lang="ru-RU" b="1" dirty="0" err="1" smtClean="0">
                <a:solidFill>
                  <a:srgbClr val="C00000"/>
                </a:solidFill>
              </a:rPr>
              <a:t>ходушечки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А в ручки </a:t>
            </a:r>
            <a:r>
              <a:rPr lang="ru-RU" b="1" dirty="0" err="1" smtClean="0">
                <a:solidFill>
                  <a:srgbClr val="C00000"/>
                </a:solidFill>
              </a:rPr>
              <a:t>хватушечки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А в роток говорок,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А в головку </a:t>
            </a:r>
            <a:r>
              <a:rPr lang="ru-RU" b="1" dirty="0" err="1" smtClean="0">
                <a:solidFill>
                  <a:srgbClr val="C00000"/>
                </a:solidFill>
              </a:rPr>
              <a:t>разумок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1794448_69480455_koluybel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550896" cy="3195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960" y="4653136"/>
            <a:ext cx="4932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Как и в колыбельных песнях, важное значение в </a:t>
            </a:r>
            <a:r>
              <a:rPr lang="ru-RU" dirty="0" err="1" smtClean="0"/>
              <a:t>пестушках</a:t>
            </a:r>
            <a:r>
              <a:rPr lang="ru-RU" dirty="0" smtClean="0"/>
              <a:t> имеет ритм. Веселая, затейливая песенка с отчетливым скандированием стихотворных строк вызывает у ребенка радостное настроение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err="1" smtClean="0"/>
              <a:t>потешки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8305"/>
            <a:ext cx="5292080" cy="3163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незаметно переходят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песенки, сопровождающие игры ребенка с пальцами, ручками и ножками (известные «Ладушки» и «Сорока»). 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прибауткой взрослый стимулирует отработку слогов, звукосочетаний, корректирует произносительную сторону развивающейся речи дошкольников.</a:t>
            </a:r>
          </a:p>
        </p:txBody>
      </p:sp>
      <p:pic>
        <p:nvPicPr>
          <p:cNvPr id="4" name="Рисунок 3" descr="7FsJRQz-3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26" y="3933056"/>
            <a:ext cx="4137390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64967" y="4077071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68" y="908720"/>
            <a:ext cx="3708463" cy="2880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16" y="3704735"/>
            <a:ext cx="4474607" cy="316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потешках встречается много ласкательных слов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(пальчик, котик, гуленьки, личико)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они имеют диалогическую форму:                         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«Ладушки», «Мальчик пальчик»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построены по типу обращения:         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солнышко-вёдрышко, выгляни скорее;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водичка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водичка, умой моё личико; </a:t>
            </a:r>
          </a:p>
          <a:p>
            <a:pPr marL="0" indent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 типу сообщения: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Уж я Танечке пирог испеку,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Уж я миленькой большой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испеку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 и др.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hnG6D9ltsU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1761" y="3140968"/>
            <a:ext cx="5388711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824536" cy="809328"/>
          </a:xfrm>
        </p:spPr>
        <p:txBody>
          <a:bodyPr/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ПРИБАУТКИ</a:t>
            </a:r>
            <a:endParaRPr lang="ru-RU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8" y="836712"/>
            <a:ext cx="8779730" cy="5544616"/>
          </a:xfrm>
        </p:spPr>
        <p:txBody>
          <a:bodyPr>
            <a:normAutofit/>
          </a:bodyPr>
          <a:lstStyle/>
          <a:p>
            <a:pPr marL="185738" indent="0" algn="ctr">
              <a:buNone/>
              <a:tabLst>
                <a:tab pos="92075" algn="l"/>
              </a:tabLst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Прибаутка — стихотворение, похожее на короткую сказочку, которое рассказывала нянюшка или мама своему ребенку.</a:t>
            </a:r>
          </a:p>
          <a:p>
            <a:pPr marL="185738" indent="-185738" algn="ctr">
              <a:buNone/>
              <a:tabLst>
                <a:tab pos="9207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Прибаутки- это веселые истории о с участием людей и животных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Тили-бом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тили-бом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Загорелся Кошкин дом...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Сова,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сова,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Большая голова,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На колу сидела,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В стороны глядела,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Головой вертела.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71755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-TxU6nDi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13441"/>
            <a:ext cx="4785364" cy="3295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1517</TotalTime>
  <Words>1270</Words>
  <Application>Microsoft Office PowerPoint</Application>
  <PresentationFormat>Экран (4:3)</PresentationFormat>
  <Paragraphs>127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Устное народное творчество в развитии речевой активности детей.  Учитель-логопед: С.В. Диженко </vt:lpstr>
      <vt:lpstr>Презентация PowerPoint</vt:lpstr>
      <vt:lpstr>Презентация PowerPoint</vt:lpstr>
      <vt:lpstr>Произведения фольклора</vt:lpstr>
      <vt:lpstr>         Колыбельные песни</vt:lpstr>
      <vt:lpstr>ПЕСТУШКИ</vt:lpstr>
      <vt:lpstr>потешки</vt:lpstr>
      <vt:lpstr>Презентация PowerPoint</vt:lpstr>
      <vt:lpstr>   ПРИБАУТКИ</vt:lpstr>
      <vt:lpstr>Презентация PowerPoint</vt:lpstr>
      <vt:lpstr>Пословицы и поговорки</vt:lpstr>
      <vt:lpstr>           загадки</vt:lpstr>
      <vt:lpstr>СКОРОГОВОРКИ </vt:lpstr>
      <vt:lpstr>СЧИТАЛКИ</vt:lpstr>
      <vt:lpstr>Презентация PowerPoint</vt:lpstr>
      <vt:lpstr>сказки</vt:lpstr>
      <vt:lpstr>Презентация PowerPoint</vt:lpstr>
      <vt:lpstr>Презентация PowerPoint</vt:lpstr>
      <vt:lpstr>     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народное творчество</dc:title>
  <dc:creator>user</dc:creator>
  <cp:lastModifiedBy>1</cp:lastModifiedBy>
  <cp:revision>104</cp:revision>
  <cp:lastPrinted>2015-02-06T05:51:02Z</cp:lastPrinted>
  <dcterms:created xsi:type="dcterms:W3CDTF">2015-01-13T13:35:58Z</dcterms:created>
  <dcterms:modified xsi:type="dcterms:W3CDTF">2019-05-22T03:19:12Z</dcterms:modified>
</cp:coreProperties>
</file>