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3" r:id="rId4"/>
    <p:sldId id="275" r:id="rId5"/>
    <p:sldId id="276" r:id="rId6"/>
    <p:sldId id="268" r:id="rId7"/>
    <p:sldId id="277" r:id="rId8"/>
    <p:sldId id="272" r:id="rId9"/>
    <p:sldId id="256" r:id="rId10"/>
    <p:sldId id="267" r:id="rId11"/>
    <p:sldId id="264" r:id="rId12"/>
    <p:sldId id="263" r:id="rId13"/>
    <p:sldId id="266" r:id="rId14"/>
    <p:sldId id="27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54" autoAdjust="0"/>
    <p:restoredTop sz="94660"/>
  </p:normalViewPr>
  <p:slideViewPr>
    <p:cSldViewPr>
      <p:cViewPr varScale="1">
        <p:scale>
          <a:sx n="65" d="100"/>
          <a:sy n="65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oldtimewallpapers.com/wallpapers/201302/21db4ff134abfb46cf5b3601316914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214423"/>
            <a:ext cx="63579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Интеллектуально-дидактическая игра: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«Знатоки русского языка»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357166"/>
            <a:ext cx="735811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5 Конкурс капитанов  «Редактор»</a:t>
            </a:r>
          </a:p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5400" b="1" dirty="0" smtClean="0"/>
              <a:t>Ручей в </a:t>
            </a:r>
            <a:r>
              <a:rPr lang="ru-RU" sz="5400" b="1" dirty="0" err="1" smtClean="0"/>
              <a:t>оврашке</a:t>
            </a:r>
            <a:r>
              <a:rPr lang="ru-RU" sz="5400" b="1" dirty="0" smtClean="0"/>
              <a:t> еле слышно поет о чем-то о своем и машет белой веткой вишня </a:t>
            </a:r>
            <a:r>
              <a:rPr lang="ru-RU" sz="5400" b="1" dirty="0" err="1" smtClean="0"/>
              <a:t>Ростем</a:t>
            </a:r>
            <a:r>
              <a:rPr lang="ru-RU" sz="5400" b="1" dirty="0" smtClean="0"/>
              <a:t> товарищи </a:t>
            </a:r>
            <a:r>
              <a:rPr lang="ru-RU" sz="5400" b="1" dirty="0" err="1" smtClean="0"/>
              <a:t>ростем</a:t>
            </a:r>
            <a:r>
              <a:rPr lang="ru-RU" sz="5400" b="1" dirty="0" smtClean="0"/>
              <a:t>!</a:t>
            </a:r>
            <a:endParaRPr lang="ru-RU" sz="5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00042"/>
            <a:ext cx="4572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      «Существительное»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быстрее заменит все слова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(кроме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служебных)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синонимами.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69950" algn="l"/>
                <a:tab pos="1352550" algn="l"/>
                <a:tab pos="320675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Доктор прописал       пациенту инъекцию.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69950" algn="l"/>
                <a:tab pos="1352550" algn="l"/>
                <a:tab pos="3206750" algn="l"/>
              </a:tabLst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69950" algn="l"/>
                <a:tab pos="1352550" algn="l"/>
                <a:tab pos="320675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Караульный укрылся под кровлей здания.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643438" y="500042"/>
            <a:ext cx="428624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69950" algn="l"/>
                <a:tab pos="1352550" algn="l"/>
                <a:tab pos="320675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«Глагол»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69950" algn="l"/>
                <a:tab pos="1352550" algn="l"/>
                <a:tab pos="32067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быстрее заменит все слова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(кроме служебных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антонимами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69950" algn="l"/>
                <a:tab pos="1352550" algn="l"/>
                <a:tab pos="3206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869950" algn="l"/>
                <a:tab pos="1352550" algn="l"/>
                <a:tab pos="32067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Наступает летнее утро.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869950" algn="l"/>
                <a:tab pos="1352550" algn="l"/>
                <a:tab pos="32067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869950" algn="l"/>
                <a:tab pos="1352550" algn="l"/>
                <a:tab pos="32067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Юноша бодро шагает по широкой дороге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0"/>
            <a:ext cx="4572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 6. Конкурс «Переводчик»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05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5984" y="0"/>
            <a:ext cx="6858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  «Морфологический»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571480"/>
            <a:ext cx="4500562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«Существительное»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9950" algn="l"/>
                <a:tab pos="1352550" algn="l"/>
                <a:tab pos="3206750" algn="l"/>
              </a:tabLst>
            </a:pPr>
            <a:r>
              <a:rPr lang="ru-RU" sz="4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 деревянными домиками раскинулся сосновый бор(3).</a:t>
            </a:r>
            <a:endParaRPr lang="ru-RU" sz="4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  <a:tab pos="1352550" algn="l"/>
                <a:tab pos="32067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0" y="571480"/>
            <a:ext cx="44291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«Глагол»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 бывает, заспорит(3)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о чём-то море с ветром.</a:t>
            </a:r>
            <a:endParaRPr lang="ru-RU" sz="4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357167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Конкурс  Орфоэпический  « Ударный бой»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980420"/>
            <a:ext cx="435768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«Существительное»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Торты, позвонишь, положил, красивее, хвоя, копировать, добыча, баловать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643438" y="928670"/>
            <a:ext cx="450056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«Глагол»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Кухонный  звонит,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квартал,  свёкла, столяр, хозяева,  каталог,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щавель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3524" y="0"/>
            <a:ext cx="93583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357167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643438" y="3267771"/>
            <a:ext cx="4500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Рефлексия</a:t>
            </a:r>
            <a:r>
              <a:rPr lang="ru-RU" sz="3600" b="1" dirty="0"/>
              <a:t>: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>
                <a:solidFill>
                  <a:srgbClr val="FF0000"/>
                </a:solidFill>
              </a:rPr>
              <a:t>«А напоследок я скажу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endParaRPr lang="ru-RU" sz="3600" dirty="0"/>
          </a:p>
          <a:p>
            <a:r>
              <a:rPr lang="ru-RU" sz="3600" b="1" dirty="0" smtClean="0"/>
              <a:t>                             Выберите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1 фразу </a:t>
            </a:r>
            <a:r>
              <a:rPr lang="ru-RU" sz="3600" b="1" dirty="0" smtClean="0"/>
              <a:t>для товарища </a:t>
            </a:r>
            <a:r>
              <a:rPr lang="ru-RU" sz="3600" b="1" dirty="0"/>
              <a:t>по </a:t>
            </a:r>
            <a:r>
              <a:rPr lang="ru-RU" sz="3600" b="1" dirty="0" smtClean="0"/>
              <a:t>команде:</a:t>
            </a:r>
            <a:endParaRPr lang="ru-RU" sz="3600" dirty="0"/>
          </a:p>
          <a:p>
            <a:r>
              <a:rPr lang="ru-RU" sz="3600" b="1" dirty="0"/>
              <a:t> </a:t>
            </a:r>
            <a:endParaRPr lang="ru-RU" sz="3600" dirty="0"/>
          </a:p>
          <a:p>
            <a:r>
              <a:rPr lang="ru-RU" sz="3600" b="1" dirty="0" smtClean="0">
                <a:solidFill>
                  <a:srgbClr val="FF0000"/>
                </a:solidFill>
              </a:rPr>
              <a:t>- Ты </a:t>
            </a:r>
            <a:r>
              <a:rPr lang="ru-RU" sz="3600" b="1" dirty="0">
                <a:solidFill>
                  <a:srgbClr val="FF0000"/>
                </a:solidFill>
              </a:rPr>
              <a:t>молодец</a:t>
            </a:r>
            <a:r>
              <a:rPr lang="ru-RU" sz="3600" b="1" dirty="0" smtClean="0">
                <a:solidFill>
                  <a:srgbClr val="FF0000"/>
                </a:solidFill>
              </a:rPr>
              <a:t>! </a:t>
            </a:r>
          </a:p>
          <a:p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- Я </a:t>
            </a:r>
            <a:r>
              <a:rPr lang="ru-RU" sz="3600" b="1" dirty="0">
                <a:solidFill>
                  <a:srgbClr val="FF0000"/>
                </a:solidFill>
              </a:rPr>
              <a:t>доволен твоей работой 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- Ты </a:t>
            </a:r>
            <a:r>
              <a:rPr lang="ru-RU" sz="3600" b="1" dirty="0">
                <a:solidFill>
                  <a:srgbClr val="FF0000"/>
                </a:solidFill>
              </a:rPr>
              <a:t>мог бы </a:t>
            </a:r>
            <a:r>
              <a:rPr lang="ru-RU" sz="3600" b="1" dirty="0" smtClean="0">
                <a:solidFill>
                  <a:srgbClr val="FF0000"/>
                </a:solidFill>
              </a:rPr>
              <a:t>сегодня  работать </a:t>
            </a:r>
            <a:r>
              <a:rPr lang="ru-RU" sz="3600" b="1" dirty="0">
                <a:solidFill>
                  <a:srgbClr val="FF0000"/>
                </a:solidFill>
              </a:rPr>
              <a:t>лучше.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942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51406" y="1571612"/>
            <a:ext cx="644118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 за участие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4.bp.blogspot.com/-0LmXf4qh2KY/TbCFgvjeOJI/AAAAAAAAAmc/VQJEY1gxEzQ/w1200-h630-p-k-no-nu/213867-Royalty-Free-RF-Clipart-Illustration-Of-A-Cute-Owl-Reading-On-A-Stack-Of-Books-By-An-Apple.jpg"/>
          <p:cNvPicPr>
            <a:picLocks noChangeAspect="1" noChangeArrowheads="1"/>
          </p:cNvPicPr>
          <p:nvPr/>
        </p:nvPicPr>
        <p:blipFill>
          <a:blip r:embed="rId3"/>
          <a:srcRect r="5714"/>
          <a:stretch>
            <a:fillRect/>
          </a:stretch>
        </p:blipFill>
        <p:spPr bwMode="auto">
          <a:xfrm>
            <a:off x="6000760" y="4357694"/>
            <a:ext cx="1571636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1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615553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0034" y="369338"/>
            <a:ext cx="79581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Тема</a:t>
            </a:r>
            <a:r>
              <a:rPr lang="ru-RU" sz="2400" b="1" i="1" dirty="0">
                <a:solidFill>
                  <a:srgbClr val="FF0000"/>
                </a:solidFill>
              </a:rPr>
              <a:t>: интеллектуально-дидактическая игра: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«</a:t>
            </a:r>
            <a:r>
              <a:rPr lang="ru-RU" sz="2400" b="1" dirty="0">
                <a:solidFill>
                  <a:srgbClr val="FF0000"/>
                </a:solidFill>
              </a:rPr>
              <a:t>Знатоки русского языка»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                                                                                        </a:t>
            </a:r>
          </a:p>
          <a:p>
            <a:r>
              <a:rPr lang="ru-RU" sz="2400" b="1" u="sng" dirty="0"/>
              <a:t>Цель :</a:t>
            </a:r>
            <a:endParaRPr lang="ru-RU" sz="2400" dirty="0"/>
          </a:p>
          <a:p>
            <a:r>
              <a:rPr lang="ru-RU" sz="2400" dirty="0">
                <a:sym typeface="Symbol"/>
              </a:rPr>
              <a:t></a:t>
            </a:r>
            <a:r>
              <a:rPr lang="ru-RU" sz="2400" dirty="0" smtClean="0"/>
              <a:t> </a:t>
            </a:r>
            <a:r>
              <a:rPr lang="ru-RU" sz="2400" dirty="0"/>
              <a:t>Закрепить  изученный материал по основным разделам русского языка (лексика, фразеология, орфография, морфология, синтаксис, </a:t>
            </a:r>
            <a:r>
              <a:rPr lang="ru-RU" sz="2400" dirty="0" smtClean="0"/>
              <a:t>пунктуация)в игровой форме</a:t>
            </a:r>
            <a:endParaRPr lang="ru-RU" sz="2400" dirty="0"/>
          </a:p>
          <a:p>
            <a:r>
              <a:rPr lang="ru-RU" sz="2400" b="1" u="sng" dirty="0"/>
              <a:t> Задачи:</a:t>
            </a:r>
            <a:endParaRPr lang="ru-RU" sz="2400" dirty="0"/>
          </a:p>
          <a:p>
            <a:r>
              <a:rPr lang="ru-RU" sz="2400" dirty="0"/>
              <a:t>1</a:t>
            </a:r>
            <a:r>
              <a:rPr lang="ru-RU" sz="2400" dirty="0" smtClean="0"/>
              <a:t>. Уметь </a:t>
            </a:r>
            <a:r>
              <a:rPr lang="ru-RU" sz="2400" dirty="0"/>
              <a:t>применять полученные знания на практике.</a:t>
            </a:r>
          </a:p>
          <a:p>
            <a:r>
              <a:rPr lang="ru-RU" sz="2400" dirty="0"/>
              <a:t>2.Развивать логическое мышление, познавательный интерес, творческую активность учащихся.</a:t>
            </a:r>
          </a:p>
          <a:p>
            <a:r>
              <a:rPr lang="ru-RU" sz="2400" dirty="0"/>
              <a:t>3.Воспитывать умение работать в группах.</a:t>
            </a:r>
          </a:p>
          <a:p>
            <a:r>
              <a:rPr lang="ru-RU" sz="2400" dirty="0"/>
              <a:t>4.Воспитывать любовь к родному языку.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1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615553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0034" y="0"/>
            <a:ext cx="778674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Родной язык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 наш прекрасный 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Богатый и звучный.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 мощный и страстный,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 нежно-певучий.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нём есть и усмешка,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меткость и ласка.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Написаны   им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рассказы, и сказки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Страницы волшебных,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Волнующих  книг!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Люби  и  храни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 великий язык!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(Н.А. Филяева)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86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1"/>
            <a:ext cx="9358346" cy="6858001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357166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0034" y="0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1555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азминка. «Угадай название вашей команды»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500174"/>
            <a:ext cx="36433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Название вашей команды обозначает название предмета. Отвечает на вопросы кто? что? в предложении бывает подлежащим, сказуемым, второстепенным членом.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1428736"/>
            <a:ext cx="34290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Название вашей команды обозначает действие предмета, отвечает на вопрос что делает? предмет, в предложении бывает сказуемым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86186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1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357166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0034" y="357166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615553"/>
            <a:ext cx="364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1785927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 команда -       «Существительное»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2 команда-             «Глагол»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8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1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615553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0"/>
            <a:ext cx="8358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                      2.  Синтаксический  «Собери </a:t>
            </a:r>
            <a:r>
              <a:rPr lang="ru-RU" sz="2400" b="1" dirty="0" err="1" smtClean="0">
                <a:solidFill>
                  <a:schemeClr val="tx2"/>
                </a:solidFill>
              </a:rPr>
              <a:t>пазлы</a:t>
            </a:r>
            <a:r>
              <a:rPr lang="ru-RU" sz="2400" b="1" dirty="0" smtClean="0">
                <a:solidFill>
                  <a:schemeClr val="tx2"/>
                </a:solidFill>
              </a:rPr>
              <a:t>»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" y="541832"/>
            <a:ext cx="4357685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Команда «Существительное»</a:t>
            </a:r>
          </a:p>
          <a:p>
            <a:pPr lvl="0"/>
            <a:r>
              <a:rPr lang="ru-RU" sz="2400" dirty="0" smtClean="0"/>
              <a:t>1.Тяжёлые тучи нависли над городом. </a:t>
            </a:r>
            <a:r>
              <a:rPr lang="ru-RU" sz="2400" b="1" dirty="0" smtClean="0"/>
              <a:t>(взять определение)</a:t>
            </a:r>
          </a:p>
          <a:p>
            <a:pPr lvl="0"/>
            <a:r>
              <a:rPr lang="ru-RU" sz="2400" dirty="0" smtClean="0"/>
              <a:t>2.Бьются с шумом морские валы о прибрежные скалы. </a:t>
            </a:r>
            <a:r>
              <a:rPr lang="ru-RU" sz="2400" b="1" dirty="0" smtClean="0"/>
              <a:t>(взять подлежащее)</a:t>
            </a:r>
          </a:p>
          <a:p>
            <a:pPr lvl="0"/>
            <a:r>
              <a:rPr lang="ru-RU" sz="2400" dirty="0" smtClean="0"/>
              <a:t>3.Скоро нальются алым соком ягоды. </a:t>
            </a:r>
            <a:r>
              <a:rPr lang="ru-RU" sz="2400" b="1" dirty="0" smtClean="0"/>
              <a:t>(взять сказуемое)</a:t>
            </a:r>
          </a:p>
          <a:p>
            <a:pPr lvl="0"/>
            <a:r>
              <a:rPr lang="ru-RU" sz="2400" dirty="0" smtClean="0"/>
              <a:t>4.Хочется избежать безысходной пропасти одиночества.(</a:t>
            </a:r>
            <a:r>
              <a:rPr lang="ru-RU" sz="2400" b="1" dirty="0" smtClean="0"/>
              <a:t> определение)</a:t>
            </a:r>
          </a:p>
          <a:p>
            <a:pPr lvl="0"/>
            <a:r>
              <a:rPr lang="ru-RU" sz="2400" b="1" dirty="0" smtClean="0"/>
              <a:t> </a:t>
            </a:r>
            <a:r>
              <a:rPr lang="ru-RU" sz="2400" dirty="0" smtClean="0"/>
              <a:t>5.Моя душа запылала яростью.  </a:t>
            </a:r>
            <a:r>
              <a:rPr lang="ru-RU" sz="2400" b="1" dirty="0" smtClean="0"/>
              <a:t>(взять дополнение)</a:t>
            </a:r>
          </a:p>
          <a:p>
            <a:pPr lvl="0"/>
            <a:r>
              <a:rPr lang="ru-RU" sz="2400" dirty="0" smtClean="0"/>
              <a:t>6.Заревут они в три ручья! </a:t>
            </a:r>
            <a:r>
              <a:rPr lang="ru-RU" sz="2400" b="1" dirty="0" smtClean="0"/>
              <a:t>(взять сказуемое)</a:t>
            </a:r>
          </a:p>
          <a:p>
            <a:pPr lvl="0"/>
            <a:r>
              <a:rPr lang="ru-RU" sz="2400" dirty="0" smtClean="0"/>
              <a:t>7.Загрохочут железные танки. </a:t>
            </a:r>
            <a:r>
              <a:rPr lang="ru-RU" sz="2400" b="1" dirty="0" smtClean="0"/>
              <a:t>(взять сказуемое)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643438" y="428604"/>
            <a:ext cx="450056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Команда «Глагол»</a:t>
            </a:r>
          </a:p>
          <a:p>
            <a:pPr lvl="0"/>
            <a:r>
              <a:rPr lang="ru-RU" sz="2400" dirty="0" smtClean="0"/>
              <a:t>1.Догорел летний закат. </a:t>
            </a:r>
            <a:r>
              <a:rPr lang="ru-RU" sz="2400" b="1" dirty="0" smtClean="0"/>
              <a:t>(взять сказуемое)</a:t>
            </a:r>
          </a:p>
          <a:p>
            <a:pPr lvl="0"/>
            <a:r>
              <a:rPr lang="ru-RU" sz="2400" dirty="0" smtClean="0"/>
              <a:t>2.День апрельский шёл к исходу.  </a:t>
            </a:r>
            <a:r>
              <a:rPr lang="ru-RU" sz="2400" b="1" dirty="0" smtClean="0"/>
              <a:t>(взять определение)</a:t>
            </a:r>
          </a:p>
          <a:p>
            <a:pPr lvl="0"/>
            <a:r>
              <a:rPr lang="ru-RU" sz="2400" dirty="0" smtClean="0"/>
              <a:t>3.Вечер был теплым и тихим. </a:t>
            </a:r>
            <a:r>
              <a:rPr lang="ru-RU" sz="2400" b="1" dirty="0" smtClean="0"/>
              <a:t>(взять подлежащее)</a:t>
            </a:r>
          </a:p>
          <a:p>
            <a:pPr lvl="0"/>
            <a:r>
              <a:rPr lang="ru-RU" sz="2400" dirty="0" smtClean="0"/>
              <a:t>4.По лугам белый пар расстилается</a:t>
            </a:r>
            <a:r>
              <a:rPr lang="ru-RU" sz="2400" b="1" dirty="0" smtClean="0"/>
              <a:t>.  (  взять обстоятельство)</a:t>
            </a:r>
          </a:p>
          <a:p>
            <a:pPr lvl="0"/>
            <a:r>
              <a:rPr lang="ru-RU" sz="2400" dirty="0" smtClean="0"/>
              <a:t>5.Холодный ветер пробирал до костей. </a:t>
            </a:r>
            <a:r>
              <a:rPr lang="ru-RU" sz="2400" b="1" dirty="0" smtClean="0"/>
              <a:t>(взять определение)</a:t>
            </a:r>
          </a:p>
          <a:p>
            <a:pPr lvl="0"/>
            <a:r>
              <a:rPr lang="ru-RU" sz="2400" dirty="0" smtClean="0"/>
              <a:t>6.Яркие фонари разгоняли вечерний сумрак. </a:t>
            </a:r>
            <a:r>
              <a:rPr lang="ru-RU" sz="2400" b="1" dirty="0" smtClean="0"/>
              <a:t>(взять дополнение)</a:t>
            </a:r>
          </a:p>
          <a:p>
            <a:pPr lvl="0"/>
            <a:r>
              <a:rPr lang="ru-RU" sz="2400" dirty="0" smtClean="0"/>
              <a:t>Он лёг на диван довольный собою.( </a:t>
            </a:r>
            <a:r>
              <a:rPr lang="ru-RU" sz="2400" b="1" dirty="0" smtClean="0"/>
              <a:t>взять сказуемое)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1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615553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0"/>
            <a:ext cx="8358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                      2.  Синтаксический  «Собери </a:t>
            </a:r>
            <a:r>
              <a:rPr lang="ru-RU" sz="2400" b="1" dirty="0" err="1" smtClean="0">
                <a:solidFill>
                  <a:schemeClr val="tx2"/>
                </a:solidFill>
              </a:rPr>
              <a:t>пазлы</a:t>
            </a:r>
            <a:r>
              <a:rPr lang="ru-RU" sz="2400" b="1" dirty="0" smtClean="0">
                <a:solidFill>
                  <a:schemeClr val="tx2"/>
                </a:solidFill>
              </a:rPr>
              <a:t>»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" y="285728"/>
            <a:ext cx="4357685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Команда «Существительное»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5400" b="1" dirty="0" smtClean="0"/>
              <a:t>Тяжёлые валы нальются безысходной яростью, заревут, загрохочут.</a:t>
            </a:r>
            <a:r>
              <a:rPr lang="ru-RU" sz="3600" b="1" dirty="0" smtClean="0"/>
              <a:t>(4)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643438" y="428604"/>
            <a:ext cx="4500562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Команда «Глагол»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Догорел апрельский светлый вечер, по лугам  холодный сумрак лёг.</a:t>
            </a:r>
            <a:r>
              <a:rPr lang="ru-RU" sz="3600" b="1" dirty="0" smtClean="0"/>
              <a:t>(4)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572692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615553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3" y="285728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3.   «Фразеологический»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-214346" y="857232"/>
            <a:ext cx="4786346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«Существительное»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Камень за пазухой держать            Не покладая рук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Лясы точить                                  С открытой душой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Сидеть сложа руки             Держать язык за зубами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20A1B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lang="ru-RU" sz="1400" b="1" dirty="0" smtClean="0">
              <a:solidFill>
                <a:srgbClr val="020A1B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20A1B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lang="ru-RU" sz="1400" b="1" dirty="0" smtClean="0">
              <a:solidFill>
                <a:srgbClr val="020A1B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20A1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краю земли	Рукой подать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4500562" y="714356"/>
            <a:ext cx="478634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«Глагол»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чужой шее сидеть                        Куры не клюют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Жить как кошка с собакой  Своим горбом наживать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Кот наплакал                               Жить душа в душу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Держать ухо востро                            Ворон считать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istorija/Vojska-Batyja/0002-003-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714356"/>
            <a:ext cx="38576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Команда «Существительное»</a:t>
            </a:r>
          </a:p>
          <a:p>
            <a:pPr algn="ctr"/>
            <a:r>
              <a:rPr lang="ru-RU" sz="4000" b="1" dirty="0"/>
              <a:t>Л</a:t>
            </a:r>
            <a:r>
              <a:rPr lang="ru-RU" sz="4000" b="1" dirty="0" smtClean="0"/>
              <a:t>аскаешь,  банановый,  золотоволосый,  бессердечная, зёрнышко, снежный, мечтаем, ангельский</a:t>
            </a:r>
            <a:r>
              <a:rPr lang="ru-RU" sz="4000" dirty="0" smtClean="0"/>
              <a:t>.</a:t>
            </a:r>
            <a:r>
              <a:rPr lang="ru-RU" sz="4000" b="1" dirty="0" smtClean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642918"/>
            <a:ext cx="407196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Команда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«Глагол»</a:t>
            </a:r>
          </a:p>
          <a:p>
            <a:pPr algn="ctr"/>
            <a:r>
              <a:rPr lang="ru-RU" sz="4000" b="1" dirty="0"/>
              <a:t>Ф</a:t>
            </a:r>
            <a:r>
              <a:rPr lang="ru-RU" sz="4000" b="1" dirty="0" smtClean="0"/>
              <a:t>евральский, вертикально, единица, купаться, волнующий, бесстыжий, жалею,</a:t>
            </a:r>
          </a:p>
          <a:p>
            <a:pPr algn="ctr"/>
            <a:r>
              <a:rPr lang="ru-RU" sz="4000" b="1" dirty="0" smtClean="0"/>
              <a:t> жар-птица.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0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4. « Морфемный»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703</Words>
  <Application>Microsoft Office PowerPoint</Application>
  <PresentationFormat>Экран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22</cp:revision>
  <dcterms:created xsi:type="dcterms:W3CDTF">2018-01-20T13:41:28Z</dcterms:created>
  <dcterms:modified xsi:type="dcterms:W3CDTF">2018-02-13T16:50:44Z</dcterms:modified>
</cp:coreProperties>
</file>