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0351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7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8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663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9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1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3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863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42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E4723DC-E30E-4E18-A236-80E3D4760E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B54EDF7-0802-4825-8A36-1FE47D645A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889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3EB46-1553-A3B7-4FE4-CD9874C91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4" y="233071"/>
            <a:ext cx="8564100" cy="515476"/>
          </a:xfrm>
        </p:spPr>
        <p:txBody>
          <a:bodyPr/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"Детский сад № 276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г.Челябинска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BD48B2-0760-24A1-E1C4-3DA99AB1A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883" y="1846730"/>
            <a:ext cx="9592234" cy="3805523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РППС способствующие проявлению творческого общения дошкольника с природой.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Воспитатели: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Кинева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Елена Сергеевна 1кв.категория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ACE64-9943-F8E5-EE66-77F28A7A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07" y="609599"/>
            <a:ext cx="10131014" cy="23128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950"/>
              </a:spcAft>
            </a:pP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выше сказанного можно сделать вывод, что насыщенная предметно-пространственная развивающая среда по экологическому воспитанию становится основой для организации увлекательной, содержательной жизни и разностороннего развития каждого дошкольника, является основным средством формирования личности </a:t>
            </a:r>
            <a:r>
              <a:rPr lang="ru-RU" sz="2800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</a:t>
            </a: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источником его знаний и социального опыта.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связи с этим, развивающая среда не может быть построена окончательно. При организации предметно-пространственной среды в детском саду необходима сложная, многоплановая и высоко творческая деятельность всех участников образовательного процесса.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AEF83CF-20B2-3B96-CED1-C3B1B62DA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24" y="256710"/>
            <a:ext cx="8444752" cy="63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4E6670-6916-854D-87D0-40013060E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024" y="121023"/>
            <a:ext cx="7216587" cy="414169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kern="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воспитание – это начальное звено в экологическом образовании, поэтому в дошкольном детстве ребёнок получает эмоциональные впечатления о природе, накапливает представления о разных формах жизни.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21EB24-CD05-BA1E-3E67-0FAC1A97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43" y="3204434"/>
            <a:ext cx="6299137" cy="28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B65D08-3698-237B-C410-5656E822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29" y="380999"/>
            <a:ext cx="2922071" cy="38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521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C14CF7-9563-B90A-6CE5-AF3B6E61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8" y="107576"/>
            <a:ext cx="10730752" cy="224117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1950"/>
              </a:spcAft>
              <a:buNone/>
            </a:pPr>
            <a:r>
              <a:rPr lang="ru-RU" sz="8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Развивающая предметно-пространственная среда – это система, обеспечивающая полноценное развитие детской деятельности и личности </a:t>
            </a:r>
            <a:r>
              <a:rPr lang="ru-RU" sz="8000" b="1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</a:t>
            </a:r>
            <a:r>
              <a:rPr lang="ru-RU" sz="8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8000" b="1" kern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1950"/>
              </a:spcAft>
              <a:buNone/>
            </a:pPr>
            <a:r>
              <a:rPr lang="ru-RU" sz="8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Предметно-пространственная развивающая среда в ДОУ включает все, что доступно восприятию дошкольника и использованию им в практической деятельности.</a:t>
            </a:r>
            <a:endParaRPr lang="ru-RU" sz="8000" b="1" kern="1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049019-68E1-5572-B86E-99B7C1315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6" y="2671482"/>
            <a:ext cx="5665447" cy="25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4713EFB-30FD-9B9B-0F94-7DEC6921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4" y="4328902"/>
            <a:ext cx="5289176" cy="23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554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8E1BA-DDBE-D842-73F1-46386948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71" y="614083"/>
            <a:ext cx="9601200" cy="927846"/>
          </a:xfrm>
        </p:spPr>
        <p:txBody>
          <a:bodyPr>
            <a:noAutofit/>
          </a:bodyPr>
          <a:lstStyle/>
          <a:p>
            <a:r>
              <a:rPr lang="ru-RU" sz="32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развивающей предметно-пространственной среды в группе построена таким образом, чтобы дать возможность наиболее эффективно развивать индивидуальность каждого </a:t>
            </a:r>
            <a:r>
              <a:rPr lang="ru-RU" sz="3200" b="1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</a:t>
            </a:r>
            <a:r>
              <a:rPr lang="ru-RU" sz="32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</a:t>
            </a:r>
            <a:r>
              <a:rPr lang="ru-RU" sz="3200" b="1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учетом</a:t>
            </a:r>
            <a:r>
              <a:rPr lang="ru-RU" sz="32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его склонностей, интересов, уровня активности.</a:t>
            </a:r>
            <a:br>
              <a:rPr lang="ru-RU" sz="32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CF72F3-0E48-91BC-22A6-C087C33BE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511" r="41955"/>
          <a:stretch/>
        </p:blipFill>
        <p:spPr bwMode="auto">
          <a:xfrm>
            <a:off x="8646043" y="3000414"/>
            <a:ext cx="3321840" cy="3700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5484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75710-62A7-592C-E411-91360023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06" y="600635"/>
            <a:ext cx="7458635" cy="55132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календари природы, дневник наблюдения за погодой, комнатные растения и необходимые инструменты по уходу за ними, дидактические игры, наглядно-дидактические пособия: репродукции картин известных художников, изображения экосистем, настольно-печатные </a:t>
            </a:r>
            <a:r>
              <a:rPr lang="ru-RU" sz="2800" b="1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игры,альбомы</a:t>
            </a:r>
            <a:r>
              <a:rPr lang="ru-RU" sz="28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«Времена года», коллекции (семян, камней, ракушек, шишек, каштанов, желудей, косточек, круп), гербарий хвойных и лиственных растений, энциклопедии.</a:t>
            </a:r>
            <a:br>
              <a:rPr lang="ru-RU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921454-9A2D-D78D-6853-B28BE51C4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28" y="2902298"/>
            <a:ext cx="3576172" cy="26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432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3FB10-1764-38BF-C5AB-F79A9293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04" y="113155"/>
            <a:ext cx="6942044" cy="57822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950"/>
              </a:spcAft>
            </a:pPr>
            <a:r>
              <a:rPr lang="ru-RU" sz="28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Предметно-пространственная среда по экологическому воспитанию позволяет: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наблюдать и ухаживать за комнатными растениями;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вести календарь погоды;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вести дневник наблюдений;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рассматривать картины и иллюстрации о природе;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играть в дидактические игры, с муляжами животных;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делать поделки из природного материала;</a:t>
            </a:r>
            <a:br>
              <a:rPr lang="ru-RU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ухаживать за посадками «огород на подоконнике».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ADD781-7803-8C9D-5A10-96C7737D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48" y="1208744"/>
            <a:ext cx="4041960" cy="53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DC668-4D91-0542-D740-4BF12493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41" y="80680"/>
            <a:ext cx="10538012" cy="62573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 – лаборатория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предназначена для организации детской элементарно-исследовательской деятельности в природе. Которая обеспечивает дошкольникам не только осознание связей и зависимостей, существующих в мире природы, но и </a:t>
            </a:r>
            <a:r>
              <a:rPr lang="ru-RU" sz="2400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дает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возможность качественно освоить перечень трудовых умений и навыков. В процессе этой деятельности дошкольники осознают свою позитивную роль в жизни природы, что оказывает благотворное влияние не только на развитие эмоциональной и интеллектуальной сфер, но и на развитие духовности и нравственности.</a:t>
            </a:r>
            <a:br>
              <a:rPr lang="ru-RU" sz="24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мини-лаборатории хранятся природные материалы, предназначенные для проведения разных исследований: </a:t>
            </a:r>
            <a:r>
              <a:rPr lang="ru-RU" sz="2400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лупа,весы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песочные часы, </a:t>
            </a:r>
            <a:r>
              <a:rPr lang="ru-RU" sz="2400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песок,глина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почва, сахар, соль, камни, магниты, ракушки, семена растений, крупы, пробки, бусины, мелки, различные палочки, трубочки, </a:t>
            </a:r>
            <a:r>
              <a:rPr lang="ru-RU" sz="2400" kern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емкости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мн. др.</a:t>
            </a:r>
            <a:br>
              <a:rPr lang="ru-RU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5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FFCA5-BE14-BD7B-91AF-D9242671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6" y="71717"/>
            <a:ext cx="7871012" cy="6320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Необходимым элементом уголка природы являются всевозможные макеты.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Уголок природы необходим не только для наблюдений. Ещё он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способствует формированию трудовых навыков. Уже с младшей группы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 привлекают к выполнению отдельных трудовых поручений. А со старшей группы вводятся дежурства по уголку природы. Одна из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составляющих зоны экологии – «лаборатория» для экспериментирования.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«Экологический театр «Природа и мы»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Костюмы, атрибуты, маски для экологических инсценировок.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«Галерея и мини-музей»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Природные объекты в детском творчестве, детско-родительские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творческие и исследовательские проекты, тематические выставки детских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работ.</a:t>
            </a:r>
            <a:b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000802B-EB8E-9A78-1390-B1189DF273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35" y="359055"/>
            <a:ext cx="2765209" cy="61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E2EF5-3DF3-E106-4BBB-0C5C6ADD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7" y="242047"/>
            <a:ext cx="10237695" cy="5970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«Библиотека природы»</a:t>
            </a:r>
            <a:br>
              <a:rPr lang="ru-RU" sz="32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собирать библиотеку, в которой будут представлены</a:t>
            </a:r>
            <a:r>
              <a:rPr lang="ru-RU" sz="3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экологические книги, географические атласы, глобус, определители</a:t>
            </a:r>
            <a:b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животных. </a:t>
            </a:r>
            <a:b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Подборка книг и журналов природоведческого характера.</a:t>
            </a:r>
            <a:b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Физическая карта России, компас и глобус, научные фильмы, видео и аудиоматериалы.</a:t>
            </a:r>
            <a:br>
              <a:rPr lang="ru-RU" sz="3200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287</TotalTime>
  <Words>627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Times New Roman</vt:lpstr>
      <vt:lpstr>Уголки</vt:lpstr>
      <vt:lpstr>Муниципальное бюджетное дошкольное образовательное учреждение "Детский сад № 276 г.Челябинска"</vt:lpstr>
      <vt:lpstr>Презентация PowerPoint</vt:lpstr>
      <vt:lpstr>Презентация PowerPoint</vt:lpstr>
      <vt:lpstr>Организация развивающей предметно-пространственной среды в группе построена таким образом, чтобы дать возможность наиболее эффективно развивать индивидуальность каждого ребенка с учетом его склонностей, интересов, уровня активности. </vt:lpstr>
      <vt:lpstr>Это календари природы, дневник наблюдения за погодой, комнатные растения и необходимые инструменты по уходу за ними, дидактические игры, наглядно-дидактические пособия: репродукции картин известных художников, изображения экосистем, настольно-печатные игры,альбомы «Времена года», коллекции (семян, камней, ракушек, шишек, каштанов, желудей, косточек, круп), гербарий хвойных и лиственных растений, энциклопедии. </vt:lpstr>
      <vt:lpstr>Предметно-пространственная среда по экологическому воспитанию позволяет: – наблюдать и ухаживать за комнатными растениями; – вести календарь погоды; – вести дневник наблюдений; – рассматривать картины и иллюстрации о природе; – играть в дидактические игры, с муляжами животных; – делать поделки из природного материала; – ухаживать за посадками «огород на подоконнике». </vt:lpstr>
      <vt:lpstr>Мини – лаборатория предназначена для организации детской элементарно-исследовательской деятельности в природе. Которая обеспечивает дошкольникам не только осознание связей и зависимостей, существующих в мире природы, но и дает возможность качественно освоить перечень трудовых умений и навыков. В процессе этой деятельности дошкольники осознают свою позитивную роль в жизни природы, что оказывает благотворное влияние не только на развитие эмоциональной и интеллектуальной сфер, но и на развитие духовности и нравственности. В мини-лаборатории хранятся природные материалы, предназначенные для проведения разных исследований: лупа,весы, песочные часы, песок,глина, почва, сахар, соль, камни, магниты, ракушки, семена растений, крупы, пробки, бусины, мелки, различные палочки, трубочки, емкости и мн. др.  </vt:lpstr>
      <vt:lpstr>Необходимым элементом уголка природы являются всевозможные макеты. Уголок природы необходим не только для наблюдений. Ещё он способствует формированию трудовых навыков. Уже с младшей группы детей привлекают к выполнению отдельных трудовых поручений. А со старшей группы вводятся дежурства по уголку природы. Одна из составляющих зоны экологии – «лаборатория» для экспериментирования. «Экологический театр «Природа и мы» Костюмы, атрибуты, маски для экологических инсценировок. «Галерея и мини-музей» Природные объекты в детском творчестве, детско-родительские творческие и исследовательские проекты, тематические выставки детских работ. </vt:lpstr>
      <vt:lpstr>«Библиотека природы» Можно собирать библиотеку, в которой будут представлены детские экологические книги, географические атласы, глобус, определители животных.  Подборка книг и журналов природоведческого характера. Физическая карта России, компас и глобус, научные фильмы, видео и аудиоматериалы. </vt:lpstr>
      <vt:lpstr>Из выше сказанного можно сделать вывод, что насыщенная предметно-пространственная развивающая среда по экологическому воспитанию становится основой для организации увлекательной, содержательной жизни и разностороннего развития каждого дошкольника, является основным средством формирования личности ребенка, источником его знаний и социального опыта. В связи с этим, развивающая среда не может быть построена окончательно. При организации предметно-пространственной среды в детском саду необходима сложная, многоплановая и высоко творческая деятельность всех участников образовательного процесса.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Кинев</dc:creator>
  <cp:lastModifiedBy>Андрей Кинев</cp:lastModifiedBy>
  <cp:revision>4</cp:revision>
  <dcterms:created xsi:type="dcterms:W3CDTF">2024-01-15T14:24:45Z</dcterms:created>
  <dcterms:modified xsi:type="dcterms:W3CDTF">2024-05-13T13:46:57Z</dcterms:modified>
</cp:coreProperties>
</file>