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F628-D865-4CA1-BEC2-BEA6C69B9C6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92E3A-1E70-4F6A-9816-CD83656B6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85164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выступления по теме</a:t>
            </a:r>
            <a:r>
              <a:rPr lang="ru-RU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«Речевое развитие первоклассника»</a:t>
            </a:r>
            <a:endParaRPr lang="ru-RU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416824" cy="273630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учитель- логопед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№264 Кировского района Санкт-Петербурга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Коткова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Светлана Юрье</a:t>
            </a:r>
            <a:r>
              <a:rPr lang="ru-RU" sz="3600" dirty="0" smtClean="0">
                <a:solidFill>
                  <a:schemeClr val="bg1"/>
                </a:solidFill>
              </a:rPr>
              <a:t>вна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1728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онематические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звуков для различения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придумать слово со звуком [Р] в начале (конце) слова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46719"/>
            <a:ext cx="2880320" cy="29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Своевременное развитие словаря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один из важных факторов подготовки к школьному обучению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-назови одежду, обувь, посуду, мебель, домашних животных, диких животных, животных Африки, транспорт, школьные принадлежности (9-10 слов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1156"/>
            <a:ext cx="3046994" cy="23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352928" cy="165618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 -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взаимодействие слов друг с другом в словосочетаниях и предложениях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44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1)Употребление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имён </a:t>
            </a:r>
            <a:r>
              <a:rPr lang="ru-RU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-х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падеже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ед.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мн.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числа: дом - дома, мяч - мячи, лист – листья, голова –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головы</a:t>
            </a:r>
            <a:endParaRPr lang="ru-RU" sz="1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2)Выбор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падежных окончаний существительных в косвенных падежах: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  <a:endParaRPr lang="ru-RU" sz="1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)Согласование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прилагательных с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существительным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красная, красное, красный,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красные</a:t>
            </a:r>
            <a:endParaRPr lang="ru-RU" sz="1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)Согласование 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числительных 2 и 5 с существительными: шар, карандаш, рыба, ключ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6" y="0"/>
            <a:ext cx="92170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89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яркое свидетельство вложенных в развитие ребёнка сил родителей и педагогов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815705" cy="29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2847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 в помощь родителям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15" y="1332654"/>
            <a:ext cx="3083015" cy="4468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380"/>
            <a:ext cx="2802273" cy="3937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73" y="1712514"/>
            <a:ext cx="3259642" cy="42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05800" cy="30963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речь – один из показателей готовности ребенка к обучению в школе, залог успешного освоения грамоты и чтения в дальнейшем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3"/>
            <a:ext cx="3384375" cy="25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4"/>
            <a:ext cx="9144001" cy="66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 об окружающем мире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749278" cy="411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домашний адрес;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фамилия,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имя, отчество;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возраст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своего рождения;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времена года, дни недели;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зрительно-пространственная ориентировка на листе бумаги</a:t>
            </a:r>
          </a:p>
          <a:p>
            <a:pPr>
              <a:buFontTx/>
              <a:buChar char="-"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10" y="1556792"/>
            <a:ext cx="2520280" cy="18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223448" cy="25808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Правильная речь и отчетливое звукопроизношение важны для развития личности ребенка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121152" cy="22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67464" cy="40324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Фонематическую систему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составляют: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фонематическое восприятие;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фонематический анализ и синтез;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фонематические представления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4719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805664" cy="25088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Фонематическое восприятие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процесс узнавания и различения звуков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852936"/>
            <a:ext cx="8352928" cy="3471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услышишь звук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хлопни в ладоши: с, ш, р, м,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р;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-услышишь слог со звуком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хлопни в ладоши: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-услышишь слово со звуком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хлопни в ладоши: мак, рыба, дом, каша, рука, сумка,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пароход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93282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Фонематический анализ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разложение слова на составляющие его фонемы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784976" cy="3615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выделение на фоне слова: слышишь ли ты звук У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словах: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Ира, осы, ухо;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-выделение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звука из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слова: какой звук ты слышишь в слове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-где находится звук С (начало, конец, середина): сад, оса, нос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-определи, какой звук находится после звука Ш в слове КОШКА?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 количество звуков в словах: рак, каша, марка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0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Фонематический синтез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умственное действие по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слиянию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 в слово, тесно связанное с фонематическим анализом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686800" cy="354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-составь слово из звуков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правильной последовательности):  С, О, К; М,У,К,А;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-составь слово из звуков (в нарушенной последовательности): А, К, М; У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А, Р, К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8208"/>
            <a:ext cx="2222561" cy="1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478</TotalTime>
  <Words>471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выступления по теме «Речевое развитие первоклассника»</vt:lpstr>
      <vt:lpstr>Правильная речь – один из показателей готовности ребенка к обучению в школе, залог успешного освоения грамоты и чтения в дальнейшем</vt:lpstr>
      <vt:lpstr>Презентация PowerPoint</vt:lpstr>
      <vt:lpstr>Представления об окружающем мире</vt:lpstr>
      <vt:lpstr>Правильная речь и отчетливое звукопроизношение важны для развития личности ребенка</vt:lpstr>
      <vt:lpstr>Фонематическую систему составляют: 1) фонематическое восприятие;  2) фонематический анализ и синтез;  3) фонематические представления </vt:lpstr>
      <vt:lpstr>Фонематическое восприятие - это процесс узнавания и различения звуков речи </vt:lpstr>
      <vt:lpstr>Фонематический анализ – это разложение слова на составляющие его фонемы</vt:lpstr>
      <vt:lpstr>Фонематический синтез – это умственное действие по слиянию звуков в слово, тесно связанное с фонематическим анализом</vt:lpstr>
      <vt:lpstr>Фонематические представления -правильное использование звуков для различения слов</vt:lpstr>
      <vt:lpstr>Своевременное развитие словаря — один из важных факторов подготовки к школьному обучению</vt:lpstr>
      <vt:lpstr>Грамматический строй речи - это взаимодействие слов друг с другом в словосочетаниях и предложениях</vt:lpstr>
      <vt:lpstr>Презентация PowerPoint</vt:lpstr>
      <vt:lpstr>Развитая речь  – яркое свидетельство вложенных в развитие ребёнка сил родителей и педагогов</vt:lpstr>
      <vt:lpstr>Методическая литература в помощь родителям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Deafult User</cp:lastModifiedBy>
  <cp:revision>49</cp:revision>
  <dcterms:created xsi:type="dcterms:W3CDTF">2017-09-16T13:10:14Z</dcterms:created>
  <dcterms:modified xsi:type="dcterms:W3CDTF">2024-05-07T18:20:36Z</dcterms:modified>
</cp:coreProperties>
</file>