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bea312b4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dbea312b4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bea312b4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dbea312b4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13de9b36f_0_7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13de9b36f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13de9b36f_0_7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d13de9b36f_0_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13de9b36f_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d13de9b36f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bea312b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bea312b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bea312b4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dbea312b4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bea312b4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dbea312b4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bea312b4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bea312b4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bea312b4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dbea312b4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opwar.ru/27876-pistolet-pulemet-m3.html" TargetMode="External"/><Relationship Id="rId4" Type="http://schemas.openxmlformats.org/officeDocument/2006/relationships/hyperlink" Target="https://topwar.ru/38562-sovsem-ne-muzykalnaya-bazuka-chast-1.html" TargetMode="External"/><Relationship Id="rId10" Type="http://schemas.openxmlformats.org/officeDocument/2006/relationships/hyperlink" Target="https://www.youtube.com/watch?v=9BFi_B0mLn0" TargetMode="External"/><Relationship Id="rId9" Type="http://schemas.openxmlformats.org/officeDocument/2006/relationships/hyperlink" Target="https://www.youtube.com/watch?v=2dOr6Hvm-tU" TargetMode="External"/><Relationship Id="rId5" Type="http://schemas.openxmlformats.org/officeDocument/2006/relationships/hyperlink" Target="https://topwar.ru/106885-protivotankovyy-granatomet-piat-velikobritaniya.html" TargetMode="External"/><Relationship Id="rId6" Type="http://schemas.openxmlformats.org/officeDocument/2006/relationships/hyperlink" Target="https://topwar.ru/14587-amerikanskiy-ruchnoy-pulemet-m1918-bar.html?ysclid=lw4nwo4j1y212812878" TargetMode="External"/><Relationship Id="rId7" Type="http://schemas.openxmlformats.org/officeDocument/2006/relationships/hyperlink" Target="https://ru.wikipedia.org/wiki/%D0%9C2_(%D0%BE%D0%B3%D0%BD%D0%B5%D0%BC%D1%91%D1%82)" TargetMode="External"/><Relationship Id="rId8" Type="http://schemas.openxmlformats.org/officeDocument/2006/relationships/hyperlink" Target="https://topwar.ru/2482-adskoe-plamya.html?ysclid=lw4u1o2oxw73738872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hyperlink" Target="https://topwar.ru/history/" TargetMode="External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71250" y="797350"/>
            <a:ext cx="7801500" cy="137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Arial"/>
                <a:ea typeface="Arial"/>
                <a:cs typeface="Arial"/>
                <a:sym typeface="Arial"/>
              </a:rPr>
              <a:t>Проект по теме “Оружие Великобритании и США времён второй мировой и её вклад в мировую оружейную индустрию”</a:t>
            </a:r>
            <a:endParaRPr sz="53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779550" y="3038950"/>
            <a:ext cx="2136600" cy="1730100"/>
          </a:xfrm>
          <a:prstGeom prst="rect">
            <a:avLst/>
          </a:prstGeom>
        </p:spPr>
        <p:txBody>
          <a:bodyPr anchorCtr="0" anchor="t" bIns="91425" lIns="90000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Кузовков Андрей 10 “А”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750" y="2829650"/>
            <a:ext cx="3223050" cy="21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Вывод</a:t>
            </a:r>
            <a:endParaRPr sz="4000"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161275"/>
            <a:ext cx="8520600" cy="21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В конце хочется сказать, что за время Второй Мировой все страны по всему миру создавали всё новое и новое оружие. В Германии, СССР, Италии, Югославии и прочих странах принявших участие во Второй Мировой Были свои новые и уникальные образцы стрелкового вооружение. Война побуждала лучшие умы придумывать самое эффективное и надёжное оружие, лучшее чем у противника. США и Великобритания, в частности, ввели новые концепции оружия. Прежде всего производство оружия из штампованного металла, оно позволяет производить огромное количество оружия. Второе это tube gun это концепция также позволяет производить огромное количество оружия, а главное дешевого. Но как бы не было это интересно, война - это ужасно, никогда мировая история не знал такой ужасной войны как Вторая Мировая. 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300" y="2951275"/>
            <a:ext cx="3711950" cy="22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Ссылки</a:t>
            </a:r>
            <a:endParaRPr sz="4000"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https://topwar.ru/27876-pistolet-pulemet-m3.html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https://topwar.ru/38562-sovsem-ne-muzykalnaya-bazuka-chast-1.html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https://topwar.ru/106885-protivotankovyy-granatomet-piat-velikobritaniya.html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https://topwar.ru/14587-amerikanskiy-ruchnoy-pulemet-m1918-bar.html?ysclid=lw4nwo4j1y212812878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7"/>
              </a:rPr>
              <a:t>https://ru.wikipedia.org/wiki/М2_(огнемёт)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8"/>
              </a:rPr>
              <a:t>https://topwar.ru/2482-adskoe-plamya.html?ysclid=lw4u1o2oxw737388728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9"/>
              </a:rPr>
              <a:t>https://www.youtube.com/watch?v=2dOr6Hvm-tU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10"/>
              </a:rPr>
              <a:t>https://www.youtube.com/watch?v=9BFi_B0mLn0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42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Введение</a:t>
            </a:r>
            <a:endParaRPr sz="40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64375" y="1143675"/>
            <a:ext cx="296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Добрый день уважаемая комиссия, сегодня я хочу презентовать вам  свой проект по теме оружие Великобритании и США и из вклад в развитие мировой оружейной индустрии</a:t>
            </a:r>
            <a:r>
              <a:rPr lang="ru" sz="1100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900" y="2260188"/>
            <a:ext cx="2212950" cy="28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5833425" y="1143669"/>
            <a:ext cx="2963100" cy="18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Цель проекта: изучение стрелкового вооружение использовавшегося в ВС Великобритании и в ВС США во времена Второй Мировой войны, изучения новых систем, идей и концепций появившихся в то время и их влияние на оружейную индустрию после.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725" y="3006494"/>
            <a:ext cx="3677509" cy="1873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17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STEN MK2.</a:t>
            </a:r>
            <a:r>
              <a:rPr lang="ru" sz="2200"/>
              <a:t> </a:t>
            </a:r>
            <a:endParaRPr sz="3900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179800" y="745175"/>
            <a:ext cx="4267500" cy="1372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200">
                <a:solidFill>
                  <a:schemeClr val="dk1"/>
                </a:solidFill>
              </a:rPr>
              <a:t>Потребность в таком оружие возникла после эвакуации Дюнкерка. </a:t>
            </a: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В общей сложности, было оставлено 2472 артиллерийских орудия, почти 65 тысяч автомашин, 20 тысяч мотоциклов, 68 тысяч тонн боеприпасов, 147 тысяч тонн топлива и 377 тысяч тонн снаряжения и военного имущества, 8 тысяч пулемётов и около 90 тысяч винтовок, в том числе всё тяжёлое вооружение и транспорт 9 английских дивизий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850" y="1917288"/>
            <a:ext cx="4213750" cy="13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579275" y="1017725"/>
            <a:ext cx="4213800" cy="17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STEN MK2 это пистолет-пулемёт со свободным затвором. Как видно стен выглядит очень просто, это по сути две трубы и магазин, и это недалеко от правды. 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475" y="2571750"/>
            <a:ext cx="3230376" cy="22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4661100" y="3371100"/>
            <a:ext cx="4267500" cy="13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Эти обстоятельства потребовали скорейшего изобретение дешёвого и простого вооружения. Ответом на эти требования стал пп Стэн. Стен стал одним из первых оружий так называемого принципа “tube gun” тоесть оружие состоящие по сути из двух труб, ударного механизма и пружины.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4000">
                <a:highlight>
                  <a:srgbClr val="202122"/>
                </a:highlight>
              </a:rPr>
              <a:t>Bren Mk2</a:t>
            </a:r>
            <a:endParaRPr sz="4000">
              <a:highlight>
                <a:srgbClr val="202122"/>
              </a:highlight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2720775" y="1258000"/>
            <a:ext cx="2441100" cy="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В августе 1938 года на вооружение приняли первую модификацию получившую обозначение </a:t>
            </a:r>
            <a:r>
              <a:rPr b="1" lang="ru" sz="1200">
                <a:solidFill>
                  <a:schemeClr val="dk1"/>
                </a:solidFill>
                <a:highlight>
                  <a:schemeClr val="lt1"/>
                </a:highlight>
              </a:rPr>
              <a:t>Mk. I</a:t>
            </a: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. Массовое было налажено в 1939 году, посл</a:t>
            </a: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е нападения на</a:t>
            </a: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 Польшу Германии выпуск был доведен до 400 штук в неделю. К июню 1940 года в армии насчитывалось более 30 тыс. пулемётов первой модели.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7125"/>
            <a:ext cx="1874910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5627900" y="2387025"/>
            <a:ext cx="3130200" cy="14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rgbClr val="202122"/>
                </a:highlight>
              </a:rPr>
              <a:t>Принцип работы автоматики Bren:</a:t>
            </a:r>
            <a:endParaRPr sz="1200">
              <a:solidFill>
                <a:schemeClr val="dk1"/>
              </a:solidFill>
              <a:highlight>
                <a:srgbClr val="20212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rgbClr val="202122"/>
                </a:highlight>
              </a:rPr>
              <a:t>Автоматика пулемёта Bren Mk1 работает за счёт отвода части пороховых газов из канала ствола при коротком ходе поршня. Ударно-спусковой механизм позволяет ведение автоматического и одиночного огня. Газоотводный механизм имеет регулировку величины отверстия канала. Канал ствола при выстреле запирается перекосом затвора вверх. </a:t>
            </a:r>
            <a:endParaRPr sz="1200">
              <a:solidFill>
                <a:schemeClr val="dk1"/>
              </a:solidFill>
              <a:highlight>
                <a:srgbClr val="20212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1225" y="708050"/>
            <a:ext cx="1760599" cy="13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260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4000">
                <a:highlight>
                  <a:schemeClr val="lt1"/>
                </a:highlight>
              </a:rPr>
              <a:t>ПТР “Boys”</a:t>
            </a:r>
            <a:endParaRPr sz="4000">
              <a:highlight>
                <a:schemeClr val="lt1"/>
              </a:highlight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9150" y="3253875"/>
            <a:ext cx="4797600" cy="17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В октябре 1934 года военное руководство Великобритании инициировало проект разработки противотанкового ружья. Возглавило этот проект бюро завода Royal Small Arms Factory в Энфилде капитан британской армии Бойс (H. C. Boys). Разработка велась в рамках работ Британского Комитета легкого вооружения и имела кодовое название «Stanchion» 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50" y="981613"/>
            <a:ext cx="3270675" cy="21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750" y="1011250"/>
            <a:ext cx="3945450" cy="20644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5188275" y="3300775"/>
            <a:ext cx="3739800" cy="17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Принцип работы: Оно представляет </a:t>
            </a: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собой</a:t>
            </a: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 полуавтоматическую винтовку с отводом части </a:t>
            </a: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пороховых</a:t>
            </a: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 газов для осуществления работы автоматики.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60000"/>
              </a:lnSpc>
              <a:spcBef>
                <a:spcPts val="1400"/>
              </a:spcBef>
              <a:spcAft>
                <a:spcPts val="1100"/>
              </a:spcAft>
              <a:buNone/>
            </a:pPr>
            <a:r>
              <a:rPr lang="ru" sz="4000">
                <a:highlight>
                  <a:schemeClr val="lt1"/>
                </a:highlight>
              </a:rPr>
              <a:t>РПГ PIAT</a:t>
            </a:r>
            <a:endParaRPr sz="4000">
              <a:highlight>
                <a:schemeClr val="lt1"/>
              </a:highlight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267000" y="2963675"/>
            <a:ext cx="4305000" cy="21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110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Одной из самых оригинальных версий противотанкового гранатомета стало</a:t>
            </a:r>
            <a:r>
              <a:rPr lang="ru" sz="1200">
                <a:solidFill>
                  <a:schemeClr val="dk1"/>
                </a:solidFill>
              </a:rPr>
              <a:t>ие PIAT, </a:t>
            </a:r>
            <a:r>
              <a:rPr lang="ru" sz="1200">
                <a:solidFill>
                  <a:schemeClr val="dk1"/>
                </a:solidFill>
              </a:rPr>
              <a:t> изделсозданное британскими оружейниками. Имея заметные отличия от зарубежных образцов, такой гранатомет показывал приемлемую эффективность и представлял интерес для войск.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000" y="1124300"/>
            <a:ext cx="3256276" cy="1883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4484900" y="1162000"/>
            <a:ext cx="4510500" cy="25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Внутреннее устройство гранатомета было достаточно простым. Передний торец корпуса имел круглую крышку, в центре которой находился трубчатый шток. Внутри этой детали должен был перемещаться игольчатый боек ударника. Собственно ударник выполнили в виде массивного металлического цилиндра с бойком-иглой на переднем торце. Задним торцом ударник должен был взаимодействовать с боевой пружиной. На нижней его поверхности имелась выемка для взаимодействия с шепталом.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075" y="3413825"/>
            <a:ext cx="2748576" cy="15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4000">
                <a:highlight>
                  <a:schemeClr val="lt1"/>
                </a:highlight>
              </a:rPr>
              <a:t>SMG M3A1</a:t>
            </a:r>
            <a:endParaRPr sz="4000">
              <a:highlight>
                <a:schemeClr val="lt1"/>
              </a:highlight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78900" y="3211375"/>
            <a:ext cx="3090000" cy="13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Этот пистолет пулемёт был создан для предприятий США, которые изначально не были военными. Он прост и дёшев в производстве.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75" y="1314450"/>
            <a:ext cx="38100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4514225" y="1314450"/>
            <a:ext cx="4463700" cy="13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Огонь ведется с открытого затвора, что не самым лучшим образом сказывается на точности первого выстрела. Ударно-спусковой механизм оружия не допускает стрельбу одиночными выстрелами, имеется возможность вести только автоматический огонь. В общем, образец простейший, если не брать во внимание несколько интересных деталей, применение которых в конструкции оружие достаточно спорно.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6025" y="3085700"/>
            <a:ext cx="3182825" cy="20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60000"/>
              </a:lnSpc>
              <a:spcBef>
                <a:spcPts val="1400"/>
              </a:spcBef>
              <a:spcAft>
                <a:spcPts val="1100"/>
              </a:spcAft>
              <a:buNone/>
            </a:pPr>
            <a:r>
              <a:rPr lang="ru" sz="4000">
                <a:highlight>
                  <a:schemeClr val="lt1"/>
                </a:highlight>
              </a:rPr>
              <a:t>Огнемёт M2</a:t>
            </a:r>
            <a:endParaRPr sz="4000">
              <a:highlight>
                <a:schemeClr val="lt1"/>
              </a:highlight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535325" y="1266775"/>
            <a:ext cx="415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110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Огнемёты заняли особую нишу в оружии Второй Мировой. Они использовались странами Оси и Антигитлеровской коалиции. У США был огнемёт М2, который был на вооружении вплоть до конца Вьетнамской войны. Это струйный ранцевый огнемёт разработанный в 1940-1941 года. Огнет работает по типичной схеме струйного ранцевого огнемёта. В баллонах на ранце находится оне-смесь и сжатый воздух. Когда оператор огнемёта нажимает гашетку струя огнесмеси выталкивается сжатым воздухом и поджигается в стволе специальным поджигателем.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325" y="1421400"/>
            <a:ext cx="2591125" cy="291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6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" sz="4000">
                <a:highlight>
                  <a:schemeClr val="lt1"/>
                </a:highlight>
              </a:rPr>
              <a:t>M1 Bazooka</a:t>
            </a:r>
            <a:endParaRPr sz="4000">
              <a:highlight>
                <a:schemeClr val="lt1"/>
              </a:highlight>
            </a:endParaRPr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70100" y="3290150"/>
            <a:ext cx="3261900" cy="17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В те же годы в США проводились работы по созданию противотанкового оружия, основанного на безоткатном принципе. На их результате отрицательно сказалось использование в боеприпасах фугасного заряда, не позволившего создать действительно мощное противотанковое оружие. 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025" y="1178875"/>
            <a:ext cx="2557926" cy="20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429775" y="1178875"/>
            <a:ext cx="4985400" cy="29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" sz="1100">
                <a:solidFill>
                  <a:schemeClr val="dk1"/>
                </a:solidFill>
                <a:highlight>
                  <a:schemeClr val="lt1"/>
                </a:highlight>
              </a:rPr>
              <a:t>В </a:t>
            </a:r>
            <a:r>
              <a:rPr lang="ru" sz="1100">
                <a:solidFill>
                  <a:schemeClr val="dk1"/>
                </a:solidFill>
                <a:highlight>
                  <a:schemeClr val="lt1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историю</a:t>
            </a:r>
            <a:r>
              <a:rPr lang="ru" sz="1100">
                <a:solidFill>
                  <a:schemeClr val="dk1"/>
                </a:solidFill>
                <a:highlight>
                  <a:schemeClr val="lt1"/>
                </a:highlight>
              </a:rPr>
              <a:t> новое оружие вошло под названием Bazooka («Базука») — в честь гигантского тромбона комика и джазового музыканта Боба Бернса. Это название едва не стало нарицательным, поскольку одно время в большинстве стран мира так было принято называть вообще все ручные противотанковые гранатомёты. Реактивная пусковая установка получила индекс М1 и полное официальное наименование 2,36-inch Anti-Tank Rocket launcher M1 — «2,36-дюймовая противотанковая ракетная установка М1».</a:t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2625" y="3150100"/>
            <a:ext cx="3015774" cy="186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