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73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45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645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645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AAFBA1-4B49-4A4F-96B1-23FCC5DB5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C224D-C762-4A80-8473-85C95CEC5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AE90C-3D41-400D-A9A3-C33BF85FA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85C89-9189-46D2-B591-BAF68E41A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BFB14-E89E-44D6-A9E5-EA83AD76D7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248ED-CECC-4C3E-A442-71EB1EA08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13B1C-69F0-4471-8B4D-894779D40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AF4E6-2691-4725-B5D9-B11CB48AA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9CA8F-B657-404F-ABF7-04938E127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FB095-8F75-4DCB-AE43-30A8E7248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40372-4E49-4DF4-AEA4-D763822AD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1C53F-23E4-443E-8E43-724EF307B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CEEE3-7C49-45C9-A045-83ED022BB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13999-43BC-49E6-96D3-BFD3C4089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45411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12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13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14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15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16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17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18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19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20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21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22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23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24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425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542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542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542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542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AF06EAB-372E-4608-B74F-747A1D80C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54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04664"/>
            <a:ext cx="7772400" cy="244827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Природа Саратовской </a:t>
            </a:r>
            <a:r>
              <a:rPr lang="ru-RU" dirty="0" smtClean="0"/>
              <a:t>области</a:t>
            </a:r>
            <a:endParaRPr lang="ru-RU" i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27984" y="5301208"/>
            <a:ext cx="4608512" cy="1556792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2000" i="1" dirty="0" smtClean="0"/>
              <a:t>Презентацию </a:t>
            </a:r>
            <a:r>
              <a:rPr lang="ru-RU" sz="2000" i="1" dirty="0" smtClean="0"/>
              <a:t>подготовила: </a:t>
            </a:r>
          </a:p>
          <a:p>
            <a:pPr algn="l" eaLnBrk="1" hangingPunct="1">
              <a:defRPr/>
            </a:pPr>
            <a:r>
              <a:rPr lang="ru-RU" sz="2000" i="1" dirty="0" smtClean="0"/>
              <a:t>Воспитатель МДОУ «Детский сад комбинированного вида № 156» Степанова Ольга Владимировна</a:t>
            </a:r>
            <a:endParaRPr lang="ru-RU" sz="2000" i="1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i="1" smtClean="0"/>
              <a:t>Национальный парк «Хвалынский»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400" smtClean="0"/>
              <a:t>Основан в 1994 году на территории Хвалынского района Саратовской области для сохранения растительного и животного мира, памятников культуры, создания условий экологического природного туризма.</a:t>
            </a:r>
          </a:p>
        </p:txBody>
      </p:sp>
      <p:pic>
        <p:nvPicPr>
          <p:cNvPr id="10244" name="Picture 12" descr="Nature - ESA -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44675"/>
            <a:ext cx="4244975" cy="3889375"/>
          </a:xfr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9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9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9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i="1" dirty="0" smtClean="0"/>
              <a:t>Национальный парк «</a:t>
            </a:r>
            <a:r>
              <a:rPr lang="ru-RU" sz="4000" b="1" i="1" dirty="0" err="1" smtClean="0"/>
              <a:t>Хвалынский</a:t>
            </a:r>
            <a:r>
              <a:rPr lang="ru-RU" sz="4000" b="1" i="1" dirty="0" smtClean="0"/>
              <a:t>»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1573" t="13960" r="27476" b="13801"/>
          <a:stretch>
            <a:fillRect/>
          </a:stretch>
        </p:blipFill>
        <p:spPr bwMode="auto">
          <a:xfrm>
            <a:off x="0" y="1340768"/>
            <a:ext cx="486054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0972" t="18397" r="24295" b="15286"/>
          <a:stretch>
            <a:fillRect/>
          </a:stretch>
        </p:blipFill>
        <p:spPr bwMode="auto">
          <a:xfrm>
            <a:off x="4860032" y="3429000"/>
            <a:ext cx="4283968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i="1" smtClean="0"/>
              <a:t>Природоохранные зоны Саратова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0605" t="13903" r="36553" b="13246"/>
          <a:stretch>
            <a:fillRect/>
          </a:stretch>
        </p:blipFill>
        <p:spPr bwMode="auto">
          <a:xfrm>
            <a:off x="0" y="1484784"/>
            <a:ext cx="398989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6925" t="23120" r="32990" b="21440"/>
          <a:stretch>
            <a:fillRect/>
          </a:stretch>
        </p:blipFill>
        <p:spPr bwMode="auto">
          <a:xfrm>
            <a:off x="3779912" y="2996952"/>
            <a:ext cx="5364088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Лесопарк «Кумысная поляна»</a:t>
            </a:r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300" dirty="0" smtClean="0"/>
              <a:t>   Образован в 1991 году для сохранения уникального природного комплекса пригородного лесного массива.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300" dirty="0" smtClean="0"/>
              <a:t>   На территории лесопарка работают санатории, профилактории, детские лагеря и лыжные базы.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300" dirty="0" smtClean="0"/>
              <a:t>   Андреевские пруды являются зоной купального отдыха.</a:t>
            </a:r>
            <a:r>
              <a:rPr lang="ru-RU" sz="18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800" dirty="0" smtClean="0"/>
          </a:p>
        </p:txBody>
      </p:sp>
      <p:pic>
        <p:nvPicPr>
          <p:cNvPr id="13316" name="Picture 8" descr="Nature - ESA - 9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700213"/>
            <a:ext cx="4244975" cy="4105275"/>
          </a:xfr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8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8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8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8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8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8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2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i="1" smtClean="0"/>
              <a:t>Городской парк культуры и отдыха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Городской парк культуры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и отдыха является одним из самых любимых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мест семейного отдыха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горожан.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462" t="18104" r="27001" b="15331"/>
          <a:stretch>
            <a:fillRect/>
          </a:stretch>
        </p:blipFill>
        <p:spPr bwMode="auto">
          <a:xfrm>
            <a:off x="4427984" y="1501401"/>
            <a:ext cx="4320480" cy="232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13618" t="22280" r="29210" b="21441"/>
          <a:stretch>
            <a:fillRect/>
          </a:stretch>
        </p:blipFill>
        <p:spPr bwMode="auto">
          <a:xfrm>
            <a:off x="4372097" y="4077072"/>
            <a:ext cx="442150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i="1" smtClean="0"/>
              <a:t>Парк Победы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12875"/>
            <a:ext cx="4038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Парк Победы был заложен в 1975 году методом «народной стройки».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Через 7 лет появился 40-метровый монумент «Журавли».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В 1999 году Парк пополнился всевозможными экспонатами военной техники.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4408" t="13960" r="26531" b="16321"/>
          <a:stretch>
            <a:fillRect/>
          </a:stretch>
        </p:blipFill>
        <p:spPr bwMode="auto">
          <a:xfrm>
            <a:off x="4372385" y="2060848"/>
            <a:ext cx="477161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i="1" dirty="0" smtClean="0"/>
              <a:t>Парк Победы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На склоне горы разросся прекрасный парк. Саженцы, привезённые когда – то со всех уголков страны стали сегодня большими деревьями. В настоящее время здесь насчитывается 66 видов древесных и кустарниковых пород.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2737" t="18104" r="28424" b="15331"/>
          <a:stretch>
            <a:fillRect/>
          </a:stretch>
        </p:blipFill>
        <p:spPr bwMode="auto">
          <a:xfrm>
            <a:off x="179512" y="1988840"/>
            <a:ext cx="452621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520" t="14252" r="30207" b="1533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98859"/>
          </a:xfrm>
        </p:spPr>
        <p:txBody>
          <a:bodyPr/>
          <a:lstStyle/>
          <a:p>
            <a:pPr eaLnBrk="1" hangingPunct="1">
              <a:defRPr/>
            </a:pPr>
            <a:endParaRPr lang="ru-RU" sz="4000" b="1" i="1" dirty="0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20688"/>
            <a:ext cx="4038600" cy="597666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Саратовская область уникальна.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Она занимает сразу три географические зоны: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>
                <a:effectLst/>
              </a:rPr>
              <a:t>Лесостепь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>
                <a:effectLst/>
              </a:rPr>
              <a:t>Степь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>
                <a:effectLst/>
              </a:rPr>
              <a:t>Полупустыня</a:t>
            </a:r>
          </a:p>
        </p:txBody>
      </p:sp>
      <p:pic>
        <p:nvPicPr>
          <p:cNvPr id="5124" name="Picture 22" descr="mapRF3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7175" y="1484313"/>
            <a:ext cx="4826000" cy="446563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7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i="1" dirty="0" smtClean="0"/>
              <a:t>Речное богатство</a:t>
            </a: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body" sz="half" idx="1"/>
          </p:nvPr>
        </p:nvSpPr>
        <p:spPr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i="1" dirty="0" smtClean="0"/>
              <a:t>   Саратовская область богата реками: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Волга – самая полноводная река Европы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Хопёр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Медведица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smtClean="0"/>
              <a:t>Большой и малый Иргизы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 err="1" smtClean="0"/>
              <a:t>Еруслан</a:t>
            </a:r>
            <a:endParaRPr lang="ru-RU" sz="2800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2377" t="14934" r="28784" b="12162"/>
          <a:stretch>
            <a:fillRect/>
          </a:stretch>
        </p:blipFill>
        <p:spPr bwMode="auto">
          <a:xfrm>
            <a:off x="4422780" y="1772816"/>
            <a:ext cx="47212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48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48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48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148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148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148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148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148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148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25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148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148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148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584" y="277813"/>
            <a:ext cx="7344816" cy="918939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effectLst/>
              </a:rPr>
              <a:t>Животный мир Саратовской области</a:t>
            </a:r>
          </a:p>
        </p:txBody>
      </p:sp>
      <p:sp>
        <p:nvSpPr>
          <p:cNvPr id="150545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3707904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dirty="0" smtClean="0"/>
              <a:t>   </a:t>
            </a:r>
            <a:r>
              <a:rPr lang="ru-RU" sz="2400" dirty="0" smtClean="0"/>
              <a:t>Природное изобилие даёт приют таким животным, как заяц, лиса, волк, хорёк.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</a:t>
            </a:r>
            <a:endParaRPr lang="ru-RU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</a:t>
            </a:r>
            <a:r>
              <a:rPr lang="ru-RU" sz="2400" dirty="0" smtClean="0"/>
              <a:t>  </a:t>
            </a:r>
            <a:r>
              <a:rPr lang="ru-RU" sz="2400" dirty="0" smtClean="0"/>
              <a:t>В </a:t>
            </a:r>
            <a:r>
              <a:rPr lang="ru-RU" sz="2400" dirty="0" smtClean="0"/>
              <a:t>степях водятся грызуны.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/>
              <a:t>   В лесах водятся лоси, косули, норки, кроты…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5748" t="31600" r="35508" b="26401"/>
          <a:stretch>
            <a:fillRect/>
          </a:stretch>
        </p:blipFill>
        <p:spPr bwMode="auto">
          <a:xfrm>
            <a:off x="3275856" y="1484784"/>
            <a:ext cx="5112568" cy="311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7812360" y="4797152"/>
            <a:ext cx="2242592" cy="30185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6298" t="32440" r="30783" b="13801"/>
          <a:stretch>
            <a:fillRect/>
          </a:stretch>
        </p:blipFill>
        <p:spPr bwMode="auto">
          <a:xfrm>
            <a:off x="4277376" y="4077072"/>
            <a:ext cx="486662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908719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 smtClean="0"/>
              <a:t>Пернатый мир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652120" y="980728"/>
            <a:ext cx="3491880" cy="515019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   Из птиц в Саратовском крае представлены: жаворонок, сокол, беркут и самая большая в Европе популяция дрофы. </a:t>
            </a:r>
            <a:endParaRPr lang="ru-RU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   Прилетают </a:t>
            </a:r>
            <a:r>
              <a:rPr lang="ru-RU" sz="2400" dirty="0" smtClean="0"/>
              <a:t>соловьи, чайки, кукушки, цапли…</a:t>
            </a:r>
          </a:p>
        </p:txBody>
      </p:sp>
      <p:pic>
        <p:nvPicPr>
          <p:cNvPr id="7176" name="Picture 18" descr="04A0475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11538"/>
            <a:ext cx="28575" cy="3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9" descr="04A0475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11538"/>
            <a:ext cx="28575" cy="3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4" descr="04A0476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3417888"/>
            <a:ext cx="19050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25" descr="04A0476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3417888"/>
            <a:ext cx="19050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17256" t="23700" r="32251" b="20945"/>
          <a:stretch>
            <a:fillRect/>
          </a:stretch>
        </p:blipFill>
        <p:spPr bwMode="auto">
          <a:xfrm>
            <a:off x="0" y="1556792"/>
            <a:ext cx="5938378" cy="390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11256" t="13041" r="26848" b="13880"/>
          <a:stretch>
            <a:fillRect/>
          </a:stretch>
        </p:blipFill>
        <p:spPr bwMode="auto">
          <a:xfrm>
            <a:off x="0" y="332656"/>
            <a:ext cx="910777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1124743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 smtClean="0"/>
              <a:t>Подводный мир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712"/>
            <a:ext cx="2915816" cy="60212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dirty="0" smtClean="0"/>
              <a:t>В </a:t>
            </a:r>
            <a:r>
              <a:rPr lang="ru-RU" dirty="0" smtClean="0"/>
              <a:t>реках, озёрах и прудах водятся судак, лещ,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щука</a:t>
            </a:r>
            <a:r>
              <a:rPr lang="ru-RU" dirty="0" smtClean="0"/>
              <a:t>, карп, плотва, </a:t>
            </a:r>
            <a:r>
              <a:rPr lang="ru-RU" dirty="0" err="1" smtClean="0"/>
              <a:t>густера</a:t>
            </a:r>
            <a:r>
              <a:rPr lang="ru-RU" dirty="0" smtClean="0"/>
              <a:t>, сом, окунь…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6838" t="16937" r="32467" b="16233"/>
          <a:stretch>
            <a:fillRect/>
          </a:stretch>
        </p:blipFill>
        <p:spPr bwMode="auto">
          <a:xfrm>
            <a:off x="2555776" y="1196752"/>
            <a:ext cx="6480720" cy="480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i="1" dirty="0" smtClean="0"/>
              <a:t>Растительный мир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    Ещё более разнообразен растительный мир: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    до 1700 видов насчитывает лесостепная растительность.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 По берегам водоёмов растут осокорь, ветла, ива.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В лесах преобладает дуб, растут берёза, липа, осина, лиственница, сосна.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В степи растут тюльпаны, ирисы, пионы.</a:t>
            </a:r>
          </a:p>
        </p:txBody>
      </p:sp>
      <p:pic>
        <p:nvPicPr>
          <p:cNvPr id="9220" name="Picture 5" descr="Nature - ESA - 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1628775"/>
            <a:ext cx="4392612" cy="4248150"/>
          </a:xfr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1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build="p" advAuto="50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7243" t="16480" r="32673" b="16321"/>
          <a:stretch>
            <a:fillRect/>
          </a:stretch>
        </p:blipFill>
        <p:spPr bwMode="auto">
          <a:xfrm>
            <a:off x="0" y="0"/>
            <a:ext cx="9144000" cy="690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</TotalTime>
  <Words>370</Words>
  <Application>Microsoft Office PowerPoint</Application>
  <PresentationFormat>Экран (4:3)</PresentationFormat>
  <Paragraphs>53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Склон</vt:lpstr>
      <vt:lpstr>Природа Саратовской области</vt:lpstr>
      <vt:lpstr>Слайд 2</vt:lpstr>
      <vt:lpstr>Речное богатство</vt:lpstr>
      <vt:lpstr>Животный мир Саратовской области</vt:lpstr>
      <vt:lpstr>Пернатый мир</vt:lpstr>
      <vt:lpstr>Слайд 6</vt:lpstr>
      <vt:lpstr>Подводный мир</vt:lpstr>
      <vt:lpstr>Растительный мир</vt:lpstr>
      <vt:lpstr>Слайд 9</vt:lpstr>
      <vt:lpstr>Национальный парк «Хвалынский»</vt:lpstr>
      <vt:lpstr>Национальный парк «Хвалынский»</vt:lpstr>
      <vt:lpstr>Природоохранные зоны Саратова</vt:lpstr>
      <vt:lpstr>Лесопарк «Кумысная поляна»</vt:lpstr>
      <vt:lpstr>Городской парк культуры и отдыха</vt:lpstr>
      <vt:lpstr>Парк Победы</vt:lpstr>
      <vt:lpstr>Парк Победы</vt:lpstr>
      <vt:lpstr>Слайд 17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Заповедные места</dc:title>
  <dc:creator>Елена</dc:creator>
  <cp:lastModifiedBy>User</cp:lastModifiedBy>
  <cp:revision>37</cp:revision>
  <dcterms:created xsi:type="dcterms:W3CDTF">2008-10-05T16:21:20Z</dcterms:created>
  <dcterms:modified xsi:type="dcterms:W3CDTF">2023-10-19T18:04:41Z</dcterms:modified>
</cp:coreProperties>
</file>