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7" r:id="rId4"/>
    <p:sldId id="268" r:id="rId5"/>
    <p:sldId id="269" r:id="rId6"/>
    <p:sldId id="258" r:id="rId7"/>
    <p:sldId id="259" r:id="rId8"/>
    <p:sldId id="262" r:id="rId9"/>
    <p:sldId id="270" r:id="rId10"/>
    <p:sldId id="263" r:id="rId11"/>
    <p:sldId id="308" r:id="rId12"/>
    <p:sldId id="275" r:id="rId13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2" autoAdjust="0"/>
    <p:restoredTop sz="94660"/>
  </p:normalViewPr>
  <p:slideViewPr>
    <p:cSldViewPr snapToGrid="0">
      <p:cViewPr>
        <p:scale>
          <a:sx n="98" d="100"/>
          <a:sy n="98" d="100"/>
        </p:scale>
        <p:origin x="-2892" y="19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30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5737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2151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67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8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8" y="6629227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605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0878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3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3" y="3618443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626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31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8197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5" y="1426281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3505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5" y="1426281"/>
            <a:ext cx="3471863" cy="70396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699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90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41455-B3A9-4D4C-B5FA-9AEA9E0364AA}" type="datetimeFigureOut">
              <a:rPr lang="ru-RU" smtClean="0"/>
              <a:pPr/>
              <a:t>03.03.2024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5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395B-9E52-4273-8FD7-9B97426DA3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366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9777" y="520878"/>
            <a:ext cx="6389531" cy="84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КГКП «КОЛЛЕДЖ БИЗНЕСА И СЕРВИСА»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794" y="3050862"/>
            <a:ext cx="5947625" cy="206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b="1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b="1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Внеклассное </a:t>
            </a:r>
            <a:r>
              <a:rPr lang="ru-RU" sz="24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мероприятие</a:t>
            </a:r>
            <a:endParaRPr lang="ru-RU" sz="24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БУХГАЛТЕР - ЭТО НЕ СКУЧНО»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7174" y="5413422"/>
            <a:ext cx="418724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Составлена </a:t>
            </a:r>
            <a:r>
              <a:rPr lang="ru-RU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преподавателем:</a:t>
            </a:r>
            <a:endParaRPr lang="ru-RU" sz="12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                     </a:t>
            </a:r>
            <a:r>
              <a:rPr lang="ru-RU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Топишевой </a:t>
            </a:r>
            <a:r>
              <a:rPr lang="ru-RU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Г.А</a:t>
            </a:r>
            <a:r>
              <a:rPr lang="ru-RU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                                </a:t>
            </a:r>
            <a:r>
              <a:rPr lang="ru-RU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               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10816" y="8342437"/>
            <a:ext cx="1050433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Семей </a:t>
            </a:r>
            <a:r>
              <a:rPr lang="kk-KZ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2024 </a:t>
            </a:r>
            <a:r>
              <a:rPr lang="kk-KZ" b="1" dirty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г.</a:t>
            </a:r>
            <a:endParaRPr lang="ru-RU" sz="1400" dirty="0"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pic>
        <p:nvPicPr>
          <p:cNvPr id="1026" name="Picture 2" descr="i?id=7054e3bab45fa11db13599d965405384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008" y="1225685"/>
            <a:ext cx="2480554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1907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271" y="377373"/>
            <a:ext cx="6278336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1605064"/>
            <a:ext cx="6858000" cy="70428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0" y="223735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конкурс на логику и быстрое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мышление.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 утверждений о бухгалтере, которые нужно соотнести с 6-ю  пословицами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0157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54564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Конкурс. «Активы и пассивы»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554478"/>
            <a:ext cx="6858000" cy="741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2918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936" y="2247090"/>
            <a:ext cx="5710136" cy="472764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 rot="10800000" flipH="1" flipV="1">
            <a:off x="1646802" y="440016"/>
            <a:ext cx="324142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82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71490" y="116733"/>
            <a:ext cx="5915025" cy="12354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1.Разминка </a:t>
            </a:r>
            <a:r>
              <a:rPr lang="ru-RU" b="1" dirty="0" smtClean="0"/>
              <a:t>«Проще простого»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136187" y="1449420"/>
            <a:ext cx="6459166" cy="758757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1. На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товаре быть должна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Обязательна ... 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2. Коль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трудился круглый год,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Будет кругленьким ...  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3. Журчат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ручьи, промокли ноги,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Весной пора платить ...  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4. Дела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 нас пойдут на лад: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Мы в лучший банк внесли свой ...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5. Приносить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доходы стал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 банке папин ...  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6. Чтобы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дом купить я смог,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Взял кредит, внеся ... 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7. Люди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ходят на базар: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Там дешевле весь ... 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0675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71487" y="525294"/>
            <a:ext cx="6075227" cy="900781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8. Мебель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купили, одежду, посуду.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Брали для этого в банке мы ...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9. Чтобы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партнёров не мучили споры,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Пишут юристы для них ... 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10.На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рубль - копейки, на доллары - центы,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Бегут-набегают в банке ... 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11. Из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какого аппарата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Выдаётся нам зарплата?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     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12. В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этой фирме все бывают,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Бланк сначала заполняют,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Вносят в кассу платежи.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Что за фирма, подскажи? 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13.Та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бумага не простая,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владелец её знает,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Что она ему раз в год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Дивиденды принесёт.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1594431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532" y="372054"/>
            <a:ext cx="6418509" cy="108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71488" y="136187"/>
            <a:ext cx="6036316" cy="878609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14. Есть </a:t>
            </a:r>
            <a:r>
              <a:rPr lang="ru-RU" dirty="0" smtClean="0"/>
              <a:t>он в банке, ресторане,</a:t>
            </a:r>
          </a:p>
          <a:p>
            <a:pPr>
              <a:buNone/>
            </a:pPr>
            <a:r>
              <a:rPr lang="ru-RU" dirty="0" smtClean="0"/>
              <a:t>И на фабрике, и в бане.</a:t>
            </a:r>
          </a:p>
          <a:p>
            <a:pPr>
              <a:buNone/>
            </a:pPr>
            <a:r>
              <a:rPr lang="ru-RU" dirty="0" smtClean="0"/>
              <a:t>Он деньгам ведёт учёт:</a:t>
            </a:r>
          </a:p>
          <a:p>
            <a:pPr>
              <a:buNone/>
            </a:pPr>
            <a:r>
              <a:rPr lang="ru-RU" dirty="0" smtClean="0"/>
              <a:t>Где расход, а где приход.</a:t>
            </a:r>
          </a:p>
          <a:p>
            <a:pPr>
              <a:buNone/>
            </a:pPr>
            <a:r>
              <a:rPr lang="ru-RU" dirty="0" smtClean="0"/>
              <a:t>Математику он знает,</a:t>
            </a:r>
          </a:p>
          <a:p>
            <a:pPr>
              <a:buNone/>
            </a:pPr>
            <a:r>
              <a:rPr lang="ru-RU" dirty="0" smtClean="0"/>
              <a:t>Цифры быстро сосчитает,</a:t>
            </a:r>
          </a:p>
          <a:p>
            <a:pPr>
              <a:buNone/>
            </a:pPr>
            <a:r>
              <a:rPr lang="ru-RU" dirty="0" smtClean="0"/>
              <a:t>Здесь расход, а здесь приход –</a:t>
            </a:r>
          </a:p>
          <a:p>
            <a:pPr>
              <a:buNone/>
            </a:pPr>
            <a:r>
              <a:rPr lang="ru-RU" dirty="0" smtClean="0"/>
              <a:t>Ничего не пропадёт!</a:t>
            </a:r>
            <a:r>
              <a:rPr lang="ru-RU" i="1" dirty="0" smtClean="0"/>
              <a:t>   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15.Половинку </a:t>
            </a:r>
            <a:r>
              <a:rPr lang="ru-RU" dirty="0" smtClean="0"/>
              <a:t>от зарплаты</a:t>
            </a:r>
          </a:p>
          <a:p>
            <a:pPr>
              <a:buNone/>
            </a:pPr>
            <a:r>
              <a:rPr lang="ru-RU" dirty="0" smtClean="0"/>
              <a:t>Называют как, ребята?  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16.Всё</a:t>
            </a:r>
            <a:r>
              <a:rPr lang="ru-RU" dirty="0" smtClean="0"/>
              <a:t>, что в жизни продаётся,</a:t>
            </a:r>
          </a:p>
          <a:p>
            <a:pPr>
              <a:buNone/>
            </a:pPr>
            <a:r>
              <a:rPr lang="ru-RU" dirty="0" smtClean="0"/>
              <a:t>Одинаково зовётся:</a:t>
            </a:r>
          </a:p>
          <a:p>
            <a:pPr>
              <a:buNone/>
            </a:pPr>
            <a:r>
              <a:rPr lang="ru-RU" dirty="0" smtClean="0"/>
              <a:t>И крупа, и самовар</a:t>
            </a:r>
          </a:p>
          <a:p>
            <a:pPr>
              <a:buNone/>
            </a:pPr>
            <a:r>
              <a:rPr lang="ru-RU" dirty="0" smtClean="0"/>
              <a:t>Называются ...  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180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532" y="372053"/>
            <a:ext cx="6418509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2. Конкурс «Ребусы»</a:t>
            </a:r>
            <a:endParaRPr lang="ru-RU" sz="3600" dirty="0" smtClean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7107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187" y="1040861"/>
            <a:ext cx="6303523" cy="2879386"/>
          </a:xfrm>
          <a:prstGeom prst="rect">
            <a:avLst/>
          </a:prstGeom>
          <a:noFill/>
        </p:spPr>
      </p:pic>
      <p:pic>
        <p:nvPicPr>
          <p:cNvPr id="47106" name="Рисунок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465" y="4095345"/>
            <a:ext cx="6254884" cy="2976665"/>
          </a:xfrm>
          <a:prstGeom prst="rect">
            <a:avLst/>
          </a:prstGeom>
          <a:noFill/>
        </p:spPr>
      </p:pic>
      <p:pic>
        <p:nvPicPr>
          <p:cNvPr id="47105" name="Рисунок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3191" y="7159557"/>
            <a:ext cx="6274341" cy="2425431"/>
          </a:xfrm>
          <a:prstGeom prst="rect">
            <a:avLst/>
          </a:prstGeom>
          <a:noFill/>
        </p:spPr>
      </p:pic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2847975"/>
            <a:ext cx="6655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719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0" y="4352925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71925" algn="l"/>
              </a:tabLst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438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Картинки по запросу картинка буратино"/>
          <p:cNvSpPr>
            <a:spLocks noChangeAspect="1" noChangeArrowheads="1"/>
          </p:cNvSpPr>
          <p:nvPr/>
        </p:nvSpPr>
        <p:spPr bwMode="auto">
          <a:xfrm>
            <a:off x="87511" y="-208668"/>
            <a:ext cx="171450" cy="44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6084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4749" y="233465"/>
            <a:ext cx="5768502" cy="2626467"/>
          </a:xfrm>
          <a:prstGeom prst="rect">
            <a:avLst/>
          </a:prstGeom>
          <a:noFill/>
        </p:spPr>
      </p:pic>
      <p:pic>
        <p:nvPicPr>
          <p:cNvPr id="46083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115" y="3025301"/>
            <a:ext cx="5749045" cy="2208179"/>
          </a:xfrm>
          <a:prstGeom prst="rect">
            <a:avLst/>
          </a:prstGeom>
          <a:noFill/>
        </p:spPr>
      </p:pic>
      <p:pic>
        <p:nvPicPr>
          <p:cNvPr id="46082" name="Рисунок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3933" y="5379396"/>
            <a:ext cx="5856050" cy="1945532"/>
          </a:xfrm>
          <a:prstGeom prst="rect">
            <a:avLst/>
          </a:prstGeom>
          <a:noFill/>
        </p:spPr>
      </p:pic>
      <p:pic>
        <p:nvPicPr>
          <p:cNvPr id="46081" name="Рисунок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3931" y="7431932"/>
            <a:ext cx="5856051" cy="2052536"/>
          </a:xfrm>
          <a:prstGeom prst="rect">
            <a:avLst/>
          </a:prstGeom>
          <a:noFill/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1571625"/>
            <a:ext cx="170751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719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719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71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4086225"/>
            <a:ext cx="4251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767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767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5407971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767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731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469" y="379379"/>
            <a:ext cx="6215974" cy="3015574"/>
          </a:xfrm>
          <a:prstGeom prst="rect">
            <a:avLst/>
          </a:prstGeom>
          <a:noFill/>
          <a:ln w="76200" cmpd="sng">
            <a:solidFill>
              <a:srgbClr val="8EB4E3"/>
            </a:solidFill>
            <a:miter lim="800000"/>
            <a:headEnd/>
            <a:tailEnd/>
          </a:ln>
          <a:effectLst/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013" y="3784060"/>
            <a:ext cx="6206247" cy="2752927"/>
          </a:xfrm>
          <a:prstGeom prst="rect">
            <a:avLst/>
          </a:prstGeom>
          <a:noFill/>
          <a:ln w="76200" cmpd="sng">
            <a:solidFill>
              <a:srgbClr val="8EB4E3"/>
            </a:solidFill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1557" y="6809362"/>
            <a:ext cx="6284069" cy="2859932"/>
          </a:xfrm>
          <a:prstGeom prst="rect">
            <a:avLst/>
          </a:prstGeom>
          <a:noFill/>
          <a:ln w="76200" cmpd="sng">
            <a:solidFill>
              <a:srgbClr val="8EB4E3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4510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15574"/>
            <a:ext cx="2988129" cy="516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</a:t>
            </a:r>
            <a:endParaRPr lang="ru-RU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Зарплату выдали 11-ю тысячными, 11-ю пятисотенными и 11-ю сотенными купюрами. Чему равна зарплата?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103121" y="927760"/>
            <a:ext cx="3754878" cy="885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продаёт шапку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ctr">
              <a:lnSpc>
                <a:spcPct val="107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Подходит покупатель, меряет и согласен взять, но у него есть только банкнота 25 р. Продавец отсылает мальчика с этими 25 р. к соседке разменять. Мальчик прибегает и отдаёт 10+10+5. Продавец отдаёт шапку и сдачу 15 руб. Через какое-то время приходит соседка и говорит, что 25 р. фальшивые, требует отдать ей деньги. Ну что делать. Продавец лезет в кассу и возвращает ей деньги. Сколько рублей потерял продавец?</a:t>
            </a: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94552"/>
            <a:ext cx="6546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Конкурс  «Решение задач»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66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4543" y="1015573"/>
            <a:ext cx="2563586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к задаче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№1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11000+5500+1100=17600 тенге</a:t>
            </a: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8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0800000" flipV="1">
            <a:off x="3691706" y="1200400"/>
            <a:ext cx="2945069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</a:pP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 к задаче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</a:p>
          <a:p>
            <a:pPr indent="450215" algn="ctr">
              <a:lnSpc>
                <a:spcPct val="107000"/>
              </a:lnSpc>
            </a:pP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 р. + шапка</a:t>
            </a:r>
          </a:p>
        </p:txBody>
      </p:sp>
    </p:spTree>
    <p:extLst>
      <p:ext uri="{BB962C8B-B14F-4D97-AF65-F5344CB8AC3E}">
        <p14:creationId xmlns:p14="http://schemas.microsoft.com/office/powerpoint/2010/main" xmlns="" val="3000221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282</Words>
  <Application>Microsoft Office PowerPoint</Application>
  <PresentationFormat>Лист A4 (210x297 мм)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  1.Разминка «Проще простого»  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307</dc:creator>
  <cp:lastModifiedBy>Admin</cp:lastModifiedBy>
  <cp:revision>76</cp:revision>
  <cp:lastPrinted>2018-04-17T10:30:52Z</cp:lastPrinted>
  <dcterms:created xsi:type="dcterms:W3CDTF">2018-04-16T07:08:04Z</dcterms:created>
  <dcterms:modified xsi:type="dcterms:W3CDTF">2024-03-03T16:34:56Z</dcterms:modified>
</cp:coreProperties>
</file>