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84CCE-46DD-4DD7-98A1-5F4FAE8DF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285D95-B48D-46C8-8145-C93BCD8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F4BDC-F866-4BEE-A316-80167438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EF3A1-1D40-4E68-A488-51DE3F7E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946B5-472F-44AA-9203-6F2F387E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2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1D7F2-C613-4F65-AD0A-16684587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F3E70C-9296-41B1-B63F-2F7B85AE4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26480-EB32-4486-97E5-089BC2E9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554F2-CF68-4BF8-BD02-9AC13C4F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8D91D-2857-4B0C-B4E2-33BF60EE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19417C-1D35-4BBB-9797-01F1ABEC5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56DF8-2AC0-46E7-878F-2F578F4C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1067A-1DE1-4BAF-928E-7747414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93B39-199A-44A8-8D89-C5243973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DBACB-3295-42B7-9339-44A8A01D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513E1-92CB-4762-AE9B-A3974144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832B4-9B4A-4D5F-93A9-C46AD27AB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D6606-892A-485D-870F-9E1B431B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0C7EE-1072-4421-962A-3AA3A9F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73BD7-34A0-4FA1-A7CB-1A138224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6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19D2-BEFA-49C4-927E-3A3A7E36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76DE01-6F32-4D76-AD53-0C2A1C65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AD664-59CA-4F51-98F5-2E7CB530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460E8-21FF-4C1B-A66F-A3973AEA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A5C32-7544-48B3-A90B-054EADF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0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A12-31CB-4519-A131-0D126C42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F3314-0912-4C90-9A12-59C7D0907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ADF7F-4342-4C13-AADA-1330A97CE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527C5-FEA1-41A6-8F1C-B5D9C5AB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267C0-1E53-4AB8-9BFE-60249D9C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AE204-9436-40C3-B283-4FEC1788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EF2BA-EA76-4399-8114-11BC2C84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400A2-6A43-4C65-AD00-9C8035A4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EFA3D-BD71-4983-9DF4-0B409AD6D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EBB2C4-FEDD-43DC-A02A-B9CFBCB1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06FACE-F8AB-4819-95A8-5DE7112E3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43A0FB-C8EF-4FA7-8BA3-A970452D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081D57-BC7F-4A54-99BD-2EABB993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8CA4EE-AC72-470A-8090-6F25B054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4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C65AD-CD28-4AED-9291-6AFB372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1C552-60B9-4045-990C-67A8214F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55B976-EAEC-4CB7-B908-90656B4A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488EC0-EC96-424A-AC95-DCDC372E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0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6DA5B1-5C89-44F8-B8F9-9990E272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B3D243-8985-41A6-B712-D54A0E4E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96970-40C6-4437-B69D-1689B3EC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6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03ADA-B08F-4F48-896C-CC2C1779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4C5EC-12DA-4C8A-850F-0754276F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B56539-8514-4A33-9A84-9D5A3499D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0AA57-56F2-4D7A-8E32-E67F4D61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F30A5-BC93-469D-B7D4-D6FD0153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2D7168-539D-4131-BBDE-6B042046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02FAF-CAFD-4989-9B9F-1A20F740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C0A03B-AC9F-44E3-A854-B02767A97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2BB17-2833-41CA-B916-C2A31A7D0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1B3805-684D-40E7-A178-6DF0DB58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26AAC5-D149-4CDB-963C-519A9018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2BF02-9A7E-4688-84D7-62EEC93D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2739D-D6F0-40CD-8E8B-E3E3E90C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CACB79-3853-447C-992C-B62FF85F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D8656-5886-4E49-B0A7-277397D1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B74A-14E3-44DF-BD11-F47DC748F37A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9892E-E64F-434D-8985-672D2118B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EABF9-93FC-4161-995E-FE47C05B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A471-D141-4995-AD43-F66E86FDA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hdphoto" Target="../media/hdphoto2.wdp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93E25-9D69-4D6C-B539-865D94681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F4A840-34BD-41F4-9134-1FB7ADC32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EC70F-F85B-44E4-9679-0E9746BA9B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4FC053-4EC7-45B4-89FA-B662D29F1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" y="173038"/>
            <a:ext cx="4489847" cy="6858000"/>
          </a:xfrm>
          <a:prstGeom prst="rect">
            <a:avLst/>
          </a:prstGeom>
        </p:spPr>
      </p:pic>
      <p:pic>
        <p:nvPicPr>
          <p:cNvPr id="7" name="2946_pesnya_zabavy">
            <a:hlinkClick r:id="" action="ppaction://media"/>
            <a:extLst>
              <a:ext uri="{FF2B5EF4-FFF2-40B4-BE49-F238E27FC236}">
                <a16:creationId xmlns:a16="http://schemas.microsoft.com/office/drawing/2014/main" id="{60FDEF4D-524E-4561-A442-AD693C5FA7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881.535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9986" y="3674052"/>
            <a:ext cx="487363" cy="487363"/>
          </a:xfrm>
          <a:prstGeom prst="rect">
            <a:avLst/>
          </a:prstGeom>
        </p:spPr>
      </p:pic>
      <p:pic>
        <p:nvPicPr>
          <p:cNvPr id="8" name="voxworker-voice-file - 2024-05-01T230553.968">
            <a:hlinkClick r:id="" action="ppaction://media"/>
            <a:extLst>
              <a:ext uri="{FF2B5EF4-FFF2-40B4-BE49-F238E27FC236}">
                <a16:creationId xmlns:a16="http://schemas.microsoft.com/office/drawing/2014/main" id="{9EA65AE6-F91B-49F0-A7B3-FA2D477939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87743" y="7088908"/>
            <a:ext cx="487363" cy="487363"/>
          </a:xfrm>
          <a:prstGeom prst="rect">
            <a:avLst/>
          </a:prstGeom>
        </p:spPr>
      </p:pic>
      <p:pic>
        <p:nvPicPr>
          <p:cNvPr id="9" name="202bcf7dacb7aeb">
            <a:hlinkClick r:id="" action="ppaction://media"/>
            <a:extLst>
              <a:ext uri="{FF2B5EF4-FFF2-40B4-BE49-F238E27FC236}">
                <a16:creationId xmlns:a16="http://schemas.microsoft.com/office/drawing/2014/main" id="{7E2C6EB2-9FCE-4D18-AE18-816C2C3EB2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35106" y="7031038"/>
            <a:ext cx="487363" cy="4873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726FFF-D156-459D-BE1E-A4FA1EDB1C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95" y="-673534"/>
            <a:ext cx="9857508" cy="78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repeatCount="5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525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578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Никифорова</dc:creator>
  <cp:lastModifiedBy>Наталья Никифорова</cp:lastModifiedBy>
  <cp:revision>1</cp:revision>
  <dcterms:created xsi:type="dcterms:W3CDTF">2024-05-01T15:52:13Z</dcterms:created>
  <dcterms:modified xsi:type="dcterms:W3CDTF">2024-05-01T16:21:21Z</dcterms:modified>
</cp:coreProperties>
</file>