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92696"/>
            <a:ext cx="7306974" cy="180761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ЗДОРОВЫМ БЫТЬ ХОЧУ»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flipH="1" flipV="1">
            <a:off x="-1836712" y="5849888"/>
            <a:ext cx="151893" cy="2016224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" r="797"/>
          <a:stretch>
            <a:fillRect/>
          </a:stretch>
        </p:blipFill>
        <p:spPr>
          <a:xfrm>
            <a:off x="4876800" y="2564904"/>
            <a:ext cx="3429000" cy="3600400"/>
          </a:xfrm>
        </p:spPr>
      </p:pic>
    </p:spTree>
    <p:extLst>
      <p:ext uri="{BB962C8B-B14F-4D97-AF65-F5344CB8AC3E}">
        <p14:creationId xmlns:p14="http://schemas.microsoft.com/office/powerpoint/2010/main" val="32395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140413"/>
              </p:ext>
            </p:extLst>
          </p:nvPr>
        </p:nvGraphicFramePr>
        <p:xfrm>
          <a:off x="827584" y="764704"/>
          <a:ext cx="7575296" cy="5472608"/>
        </p:xfrm>
        <a:graphic>
          <a:graphicData uri="http://schemas.openxmlformats.org/drawingml/2006/table">
            <a:tbl>
              <a:tblPr firstRow="1" firstCol="1" bandRow="1"/>
              <a:tblGrid>
                <a:gridCol w="1522024"/>
                <a:gridCol w="2148880"/>
                <a:gridCol w="1791921"/>
                <a:gridCol w="2112471"/>
              </a:tblGrid>
              <a:tr h="54726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3-я неделя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1.Экскурсия в медицинский кабинет.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2.С/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р.игра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«Магазин спортивных товаров»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3.Викторина «Кто больше назовет зимних видов спорта?»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4.Просмотр мультфильма «Микробы», из серии «Уроки тетушки Совы»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1.Консультация «Организация правильного питания детей, как основа ЗОЖ»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2.Памятка для родителей «Где живут витамины»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1.Использование нетрадиционных средств профилактики (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лук,чеснок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витаминизация)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2.Оформление альбома «Рекомендации родителям по укреплению здоровья детей»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3.Изготовление картотеки «Гимнастика для глаз»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4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132812"/>
              </p:ext>
            </p:extLst>
          </p:nvPr>
        </p:nvGraphicFramePr>
        <p:xfrm>
          <a:off x="755576" y="764704"/>
          <a:ext cx="7560840" cy="5256584"/>
        </p:xfrm>
        <a:graphic>
          <a:graphicData uri="http://schemas.openxmlformats.org/drawingml/2006/table">
            <a:tbl>
              <a:tblPr firstRow="1" firstCol="1" bandRow="1"/>
              <a:tblGrid>
                <a:gridCol w="1519120"/>
                <a:gridCol w="2144779"/>
                <a:gridCol w="1788501"/>
                <a:gridCol w="2108440"/>
              </a:tblGrid>
              <a:tr h="5256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4-я неделя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1.НОД Викторина «Счастливый случай»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2.ЧХЛ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В.Коростылев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«Королева Зубная Щетка»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3.Чтение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пословиц,поговорок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потешек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4.С/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р.игра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«На приеме у стоматолога»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5.МРД«Стираем белье»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Спортивное развлечение «Наша спортивная семья»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1.Подготовка выставки детской литературы «В стране Здоровья»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2.Изготовление картотеки «Игры для здоровья»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3.Изготовление картотеки «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Физкультминутки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 диагностики наблюдались положительные результаты: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о ЗОЖ; развитие двигательной сферы, общей и мелкой моторики; стабильность эмоционального благополучия детей; стабильность физической и умственной работоспособности.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8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488832" cy="44644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интереса детей к физическим упражнениям  и спорту;</a:t>
            </a:r>
          </a:p>
          <a:p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интереса родителей к здоровому образу жизни;</a:t>
            </a:r>
          </a:p>
          <a:p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-повышение профессионального мастерства мастеров педагогов ДОУ в </a:t>
            </a:r>
            <a:r>
              <a:rPr lang="ru-RU" sz="9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здоровьесбережении</a:t>
            </a:r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                                                                                           -создание единого </a:t>
            </a:r>
            <a:r>
              <a:rPr lang="ru-RU" sz="9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образовательного пространства на основе доверительных партнерских отношений сотрудников ДОУ с родителями;                           -оформление выставки детских работ по теме «Здоровью- да!»;                                    -создание картотеки «Подвижные игры для дошкольников»;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7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дальнейшего развития проекта: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данного проекта будет создана эффективная система работы в ДОУ по сохранению и укреплению здоровья детей и приобщению их к здоровому образу жизни, которая обеспечит комплексное решение оздоровительных, образовательных, развивающих и воспитательных задач, а также совершенствование и модернизацию образовательного процесса с дошкольниками.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7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2099468"/>
            <a:ext cx="3471863" cy="34718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488" y="2100262"/>
            <a:ext cx="3470275" cy="3470275"/>
          </a:xfrm>
        </p:spPr>
      </p:pic>
    </p:spTree>
    <p:extLst>
      <p:ext uri="{BB962C8B-B14F-4D97-AF65-F5344CB8AC3E}">
        <p14:creationId xmlns:p14="http://schemas.microsoft.com/office/powerpoint/2010/main" val="24906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9900"/>
            <a:ext cx="7992888" cy="5623396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Актуальность </a:t>
            </a:r>
            <a:r>
              <a:rPr lang="ru-RU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проекта.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/>
                <a:ea typeface="Calibri"/>
              </a:rPr>
              <a:t>В настоящее время особую актуальность имеет проблема состояния здоровья и физического развития детей дошкольного возраста. Обеспечение здоровья и физического развития детей заявлено в качестве одного из приоритетов государственной образовательной политики. Сохранение и укрепление здоровья подрастающего поколения превращается сейчас в первоочередную социальную проблему, потому что за последние десятилетия состояние здоровья дошкольников резко ухудшилось из-за недостаточной осведомленности родителей о важности физического воспитания, негативной статистики по образу жизни в семье: сниженная активность, несбалансированное питание, несоблюдение режима дня. Проблемы детского здоровья нуждаются в новых подходах, доверительных партнерских отношениях сотрудников ДОУ с родителями. Поэтому здоровье сбережение в ДОУ- одна из самых актуальных проблем современного общества.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8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Вид проекта: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практико-ориентированный, 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групповой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dirty="0" smtClean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Тип проекта: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краткосрочный.</a:t>
            </a:r>
            <a:endParaRPr lang="ru-RU" sz="28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Объект исследования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 процесс формирования здорового образа жизни 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дошкольников.</a:t>
            </a:r>
            <a:endParaRPr lang="ru-RU" sz="28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Предмет исследования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 занятия как средство </a:t>
            </a:r>
            <a:r>
              <a:rPr lang="ru-RU" sz="28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валеологического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образования 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дошкольников.</a:t>
            </a:r>
            <a:endParaRPr lang="ru-RU" sz="28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Гипотеза исследования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 применение </a:t>
            </a:r>
            <a:r>
              <a:rPr lang="ru-RU" sz="28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здоровьесберегающих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технологий в реализации проекта, обеспечить формирование социально-значимой здоровой 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личности.</a:t>
            </a:r>
            <a:endParaRPr lang="ru-RU" sz="2800" dirty="0">
              <a:solidFill>
                <a:schemeClr val="bg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4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Методы исследования</a:t>
            </a:r>
            <a:r>
              <a:rPr lang="ru-RU" sz="32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 теоретический анализ литературы по проблеме исследования, наблюдение, </a:t>
            </a:r>
            <a:r>
              <a:rPr lang="ru-RU" sz="32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беседа.</a:t>
            </a:r>
            <a:endParaRPr lang="ru-RU" sz="32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База исследования:</a:t>
            </a:r>
            <a:r>
              <a:rPr lang="ru-RU" sz="32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исследовательская работа осуществлялась на базе МБДОУ №89 «Крепыш</a:t>
            </a:r>
            <a:r>
              <a:rPr lang="ru-RU" sz="32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»</a:t>
            </a:r>
            <a:endParaRPr lang="ru-RU" sz="32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Целевая аудитория</a:t>
            </a:r>
            <a:r>
              <a:rPr lang="ru-RU" sz="32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-  дети старшего дошкольного возраста (5-6 лет), гр. «Аленький цветочек</a:t>
            </a:r>
            <a:r>
              <a:rPr lang="ru-RU" sz="32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».</a:t>
            </a:r>
            <a:endParaRPr lang="ru-RU" sz="3200" dirty="0">
              <a:solidFill>
                <a:schemeClr val="bg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8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424936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Научное обоснование проекта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возраст является решающим в формировании фундамента физического и психического здоровья. Ведь именно до семи лет идет интенсивное развитие органов и становление функциональных систем организма, закладываются основные черты личности, формируется характер. Важно на этом этапе сформировать у детей базу знаний и практических навыков здорового образа жизни, осознанную потребность в систематических занятиях физической культурой и спортом. Многие философы, ученые отводили и отводят в ряду ценностей первое место здоровью.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В.Вересаев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известный русский врач и писатель, так оценивал здоровье: «…с ним ничего не страшно, никакие испытания, его потерять-  значит потерять все…». Данные разных исследований показывают, что за последнее время число здоровых дошкольников уменьшилось в 5 раз и составляет лишь 10% от контингента детей, поступающих в школу. </a:t>
            </a:r>
          </a:p>
        </p:txBody>
      </p:sp>
    </p:spTree>
    <p:extLst>
      <p:ext uri="{BB962C8B-B14F-4D97-AF65-F5344CB8AC3E}">
        <p14:creationId xmlns:p14="http://schemas.microsoft.com/office/powerpoint/2010/main" val="33570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проекта- формирование убеждений и привычек здорового образа жизни среди воспитанников и их родителей.                                           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-формировать познавательное развитие детей, дать им определенную сумму знаний по анатомии, физиологии и гигиене человека, мотивацию на здоровый образ жизни и соблюдение основных принципов жизнеобеспечения;                                                                                                                 -активизировать позитивный опыт детей в области сохранения и укрепления здоровья;                                                                                                                                     -воспитывать осознанное отношение к сохранению и укреплению своего здоровья.</a:t>
            </a: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Подготовительный: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Беседа с детьми на тему: «Наши верные друзья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Занятие по формированию здорового образа жизни в старшей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группе;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Анкетирование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-Организация уголка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2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684794"/>
              </p:ext>
            </p:extLst>
          </p:nvPr>
        </p:nvGraphicFramePr>
        <p:xfrm>
          <a:off x="467544" y="1484784"/>
          <a:ext cx="7920880" cy="4581512"/>
        </p:xfrm>
        <a:graphic>
          <a:graphicData uri="http://schemas.openxmlformats.org/drawingml/2006/table">
            <a:tbl>
              <a:tblPr firstRow="1" firstCol="1" bandRow="1"/>
              <a:tblGrid>
                <a:gridCol w="2214760"/>
                <a:gridCol w="1724025"/>
                <a:gridCol w="1437640"/>
                <a:gridCol w="2544455"/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 проведения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Совместная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деят-ть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детьми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Взаимодействие с родителями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Обогащение РППС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1-я неделя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1.НОД «Страна волшебная –здоровье»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ЧХЛ: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-«Девочка чумазая»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Барто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-«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Федорино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горе»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К.И.Чуковский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3.Отгадывание загадок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4.С/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р.игра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«Больница»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Анкетирование родителей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1.Изготовление папки передвижки «Наше здоровье-в наших руках»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2.Оформление плаката «Дерево здоровья»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3.Изготовление картотеки «Подвижные игры»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1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620395"/>
              </p:ext>
            </p:extLst>
          </p:nvPr>
        </p:nvGraphicFramePr>
        <p:xfrm>
          <a:off x="611560" y="908720"/>
          <a:ext cx="7848872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2304256"/>
                <a:gridCol w="1944216"/>
                <a:gridCol w="2448272"/>
              </a:tblGrid>
              <a:tr h="50458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2-я неделя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1.НОД,ХЭР (Рисование)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Тема: «Мы со спортом дружим»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2.НОД, «Дает силы нам всегда витаминная еда»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3.Д/и «Кто, как устроен»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4.Дыхательные упражнения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5.Инсценировка сказки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К.Чуковского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Мойдодыр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1.Родительское собрание «Здоровая семья-здоровый ребенок»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2.Мастер –класс «Изготовление нестандартного оборудования для закаливания»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1.Изготовление нестандартного оборудования своими руками (массажные дорожки, коврики)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2.Оформление выставки детских работ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3.Изготовление картотеки «Дыхательные упражнения»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9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86</TotalTime>
  <Words>895</Words>
  <Application>Microsoft Office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Winter</vt:lpstr>
      <vt:lpstr>ПРОЕКТ  «Я ЗДОРОВЫМ БЫТЬ ХОЧУ»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Основной этап</vt:lpstr>
      <vt:lpstr>Презентация PowerPoint</vt:lpstr>
      <vt:lpstr>Презентация PowerPoint</vt:lpstr>
      <vt:lpstr>Презентация PowerPoint</vt:lpstr>
      <vt:lpstr>Заключительный:</vt:lpstr>
      <vt:lpstr>Ожидаемые результаты:</vt:lpstr>
      <vt:lpstr>Перспективы дальнейшего развития проекта:</vt:lpstr>
      <vt:lpstr>СПАСИБО ЗА ВНИМАНИЕ!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Лизка</dc:creator>
  <cp:lastModifiedBy>Лизка</cp:lastModifiedBy>
  <cp:revision>12</cp:revision>
  <dcterms:created xsi:type="dcterms:W3CDTF">2017-11-15T04:08:31Z</dcterms:created>
  <dcterms:modified xsi:type="dcterms:W3CDTF">2024-05-26T10:01:11Z</dcterms:modified>
</cp:coreProperties>
</file>