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6" r:id="rId3"/>
    <p:sldId id="288" r:id="rId4"/>
    <p:sldId id="285" r:id="rId5"/>
    <p:sldId id="287" r:id="rId6"/>
    <p:sldId id="290" r:id="rId7"/>
    <p:sldId id="291" r:id="rId8"/>
    <p:sldId id="292" r:id="rId9"/>
    <p:sldId id="293" r:id="rId10"/>
    <p:sldId id="295" r:id="rId11"/>
    <p:sldId id="294" r:id="rId12"/>
    <p:sldId id="296" r:id="rId13"/>
    <p:sldId id="297" r:id="rId14"/>
    <p:sldId id="301" r:id="rId15"/>
    <p:sldId id="299" r:id="rId16"/>
    <p:sldId id="286" r:id="rId17"/>
    <p:sldId id="302" r:id="rId18"/>
    <p:sldId id="303" r:id="rId19"/>
    <p:sldId id="304" r:id="rId20"/>
    <p:sldId id="30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6866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38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02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21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224656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33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94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40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46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985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767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300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411760" y="260648"/>
            <a:ext cx="4286248" cy="10223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 smtClean="0">
                <a:latin typeface="+mj-lt"/>
                <a:ea typeface="+mj-ea"/>
                <a:cs typeface="+mj-cs"/>
              </a:rPr>
              <a:t>Time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971800" y="6072182"/>
            <a:ext cx="6172200" cy="7858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11612" y="1196752"/>
            <a:ext cx="6286544" cy="102236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atin typeface="+mj-lt"/>
                <a:ea typeface="+mj-ea"/>
                <a:cs typeface="+mj-cs"/>
              </a:rPr>
              <a:t>Время </a:t>
            </a:r>
            <a:r>
              <a:rPr lang="ru-RU" sz="4400" b="1" dirty="0">
                <a:latin typeface="+mj-lt"/>
                <a:ea typeface="+mj-ea"/>
                <a:cs typeface="+mj-cs"/>
              </a:rPr>
              <a:t>в</a:t>
            </a:r>
            <a:r>
              <a:rPr lang="ru-RU" sz="4400" b="1" dirty="0" smtClean="0">
                <a:latin typeface="+mj-lt"/>
                <a:ea typeface="+mj-ea"/>
                <a:cs typeface="+mj-cs"/>
              </a:rPr>
              <a:t> английском языке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26" y="2348880"/>
            <a:ext cx="5417716" cy="404659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Секреты Биг-Бен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93940" y="1571612"/>
            <a:ext cx="4350060" cy="2466982"/>
          </a:xfrm>
          <a:prstGeom prst="rect">
            <a:avLst/>
          </a:prstGeom>
          <a:noFill/>
        </p:spPr>
      </p:pic>
      <p:pic>
        <p:nvPicPr>
          <p:cNvPr id="30724" name="Picture 4" descr="Биг-Бен: описание, адрес, время и режим работы 20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500174"/>
            <a:ext cx="3800248" cy="252889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500430" y="214290"/>
            <a:ext cx="257176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10:00</a:t>
            </a:r>
          </a:p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22:00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4500570"/>
            <a:ext cx="2143140" cy="7858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a</a:t>
            </a:r>
            <a:r>
              <a:rPr lang="en-US" sz="4800" dirty="0" smtClean="0">
                <a:solidFill>
                  <a:schemeClr val="tx1"/>
                </a:solidFill>
              </a:rPr>
              <a:t>.m. 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29322" y="4500570"/>
            <a:ext cx="1928826" cy="7858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p</a:t>
            </a:r>
            <a:r>
              <a:rPr lang="en-US" sz="4800" dirty="0" smtClean="0">
                <a:solidFill>
                  <a:schemeClr val="tx1"/>
                </a:solidFill>
              </a:rPr>
              <a:t>.m.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5500702"/>
            <a:ext cx="3429024" cy="10001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(</a:t>
            </a:r>
            <a:r>
              <a:rPr lang="ru-RU" sz="3200" dirty="0" smtClean="0">
                <a:solidFill>
                  <a:srgbClr val="00B050"/>
                </a:solidFill>
              </a:rPr>
              <a:t>до 12 часов дня)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5500702"/>
            <a:ext cx="3786182" cy="10001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(</a:t>
            </a:r>
            <a:r>
              <a:rPr lang="ru-RU" sz="3200" dirty="0" smtClean="0">
                <a:solidFill>
                  <a:srgbClr val="00B050"/>
                </a:solidFill>
              </a:rPr>
              <a:t>после 12 часов дня)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циферблат для часов: 26 тыс изображений найдено в Яндекс.Картинках |  Циферблаты, Часы, Настенные ча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14290"/>
            <a:ext cx="4562475" cy="4562476"/>
          </a:xfrm>
          <a:prstGeom prst="rect">
            <a:avLst/>
          </a:prstGeom>
          <a:noFill/>
        </p:spPr>
      </p:pic>
      <p:pic>
        <p:nvPicPr>
          <p:cNvPr id="4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0001" t="33750" r="14999" b="32499"/>
          <a:stretch>
            <a:fillRect/>
          </a:stretch>
        </p:blipFill>
        <p:spPr bwMode="auto">
          <a:xfrm>
            <a:off x="6357950" y="714356"/>
            <a:ext cx="285752" cy="1928826"/>
          </a:xfrm>
          <a:prstGeom prst="rect">
            <a:avLst/>
          </a:prstGeom>
          <a:noFill/>
        </p:spPr>
      </p:pic>
      <p:pic>
        <p:nvPicPr>
          <p:cNvPr id="5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5001" t="37500" r="9999" b="36249"/>
          <a:stretch>
            <a:fillRect/>
          </a:stretch>
        </p:blipFill>
        <p:spPr bwMode="auto">
          <a:xfrm rot="17706448">
            <a:off x="5811916" y="1483484"/>
            <a:ext cx="285752" cy="15001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996676" y="5052962"/>
            <a:ext cx="5672672" cy="1295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</a:rPr>
              <a:t>is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chemeClr val="tx1"/>
                </a:solidFill>
              </a:rPr>
              <a:t>10 o’clock</a:t>
            </a:r>
            <a:r>
              <a:rPr lang="ru-RU" sz="4800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rgbClr val="00B0F0"/>
                </a:solidFill>
              </a:rPr>
              <a:t>a</a:t>
            </a:r>
            <a:r>
              <a:rPr lang="en-US" sz="4800" dirty="0" smtClean="0">
                <a:solidFill>
                  <a:schemeClr val="tx1"/>
                </a:solidFill>
              </a:rPr>
              <a:t>.m.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85728"/>
            <a:ext cx="257176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10:00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циферблат для часов: 26 тыс изображений найдено в Яндекс.Картинках |  Циферблаты, Часы, Настенные ча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14290"/>
            <a:ext cx="4562475" cy="4562476"/>
          </a:xfrm>
          <a:prstGeom prst="rect">
            <a:avLst/>
          </a:prstGeom>
          <a:noFill/>
        </p:spPr>
      </p:pic>
      <p:pic>
        <p:nvPicPr>
          <p:cNvPr id="4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0001" t="33750" r="14999" b="32499"/>
          <a:stretch>
            <a:fillRect/>
          </a:stretch>
        </p:blipFill>
        <p:spPr bwMode="auto">
          <a:xfrm>
            <a:off x="6357950" y="714356"/>
            <a:ext cx="285752" cy="1928826"/>
          </a:xfrm>
          <a:prstGeom prst="rect">
            <a:avLst/>
          </a:prstGeom>
          <a:noFill/>
        </p:spPr>
      </p:pic>
      <p:pic>
        <p:nvPicPr>
          <p:cNvPr id="5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5001" t="37500" r="9999" b="36249"/>
          <a:stretch>
            <a:fillRect/>
          </a:stretch>
        </p:blipFill>
        <p:spPr bwMode="auto">
          <a:xfrm rot="17706448">
            <a:off x="5811916" y="1483484"/>
            <a:ext cx="285752" cy="15001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99592" y="5000636"/>
            <a:ext cx="6336704" cy="15967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</a:rPr>
              <a:t>is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chemeClr val="tx1"/>
                </a:solidFill>
              </a:rPr>
              <a:t>10 o’clock</a:t>
            </a:r>
            <a:r>
              <a:rPr lang="ru-RU" sz="4800" dirty="0" smtClean="0">
                <a:solidFill>
                  <a:schemeClr val="tx1"/>
                </a:solidFill>
              </a:rPr>
              <a:t> </a:t>
            </a:r>
            <a:r>
              <a:rPr lang="ru-RU" sz="4800" b="1" dirty="0" err="1" smtClean="0">
                <a:solidFill>
                  <a:srgbClr val="00B0F0"/>
                </a:solidFill>
              </a:rPr>
              <a:t>р</a:t>
            </a:r>
            <a:r>
              <a:rPr lang="en-US" sz="4800" dirty="0" smtClean="0">
                <a:solidFill>
                  <a:schemeClr val="tx1"/>
                </a:solidFill>
              </a:rPr>
              <a:t>.m.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85728"/>
            <a:ext cx="257176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22:00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Циферблат Часов, Изолированные На Белом Фоне Стоковые Фотографии |  Free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0"/>
            <a:ext cx="5250692" cy="3500462"/>
          </a:xfrm>
          <a:prstGeom prst="rect">
            <a:avLst/>
          </a:prstGeom>
          <a:noFill/>
        </p:spPr>
      </p:pic>
      <p:sp>
        <p:nvSpPr>
          <p:cNvPr id="3" name="Круговая стрелка 2"/>
          <p:cNvSpPr/>
          <p:nvPr/>
        </p:nvSpPr>
        <p:spPr>
          <a:xfrm rot="5400000">
            <a:off x="5572132" y="285752"/>
            <a:ext cx="3607619" cy="3036115"/>
          </a:xfrm>
          <a:prstGeom prst="circularArrow">
            <a:avLst>
              <a:gd name="adj1" fmla="val 4682"/>
              <a:gd name="adj2" fmla="val 1142319"/>
              <a:gd name="adj3" fmla="val 20430505"/>
              <a:gd name="adj4" fmla="val 10800004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29322" y="3643314"/>
            <a:ext cx="2571768" cy="8572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past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142852"/>
            <a:ext cx="2571768" cy="10001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10:30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4797152"/>
            <a:ext cx="6668814" cy="12750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00B0F0"/>
                </a:solidFill>
              </a:rPr>
              <a:t>is</a:t>
            </a:r>
            <a:r>
              <a:rPr lang="ru-RU" sz="4800" b="1" dirty="0" smtClean="0">
                <a:solidFill>
                  <a:srgbClr val="00B0F0"/>
                </a:solidFill>
              </a:rPr>
              <a:t> </a:t>
            </a:r>
            <a:r>
              <a:rPr lang="en-US" sz="4800" b="1" dirty="0" smtClean="0">
                <a:solidFill>
                  <a:srgbClr val="00B0F0"/>
                </a:solidFill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</a:rPr>
              <a:t>half </a:t>
            </a:r>
            <a:r>
              <a:rPr lang="en-US" sz="4800" b="1" dirty="0" smtClean="0">
                <a:solidFill>
                  <a:schemeClr val="tx1"/>
                </a:solidFill>
              </a:rPr>
              <a:t>past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chemeClr val="tx1"/>
                </a:solidFill>
              </a:rPr>
              <a:t>10 a.m.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Циферблат Часов, Изолированные На Белом Фоне Стоковые Фотографии |  Free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3891" y="357190"/>
            <a:ext cx="5250692" cy="3500462"/>
          </a:xfrm>
          <a:prstGeom prst="rect">
            <a:avLst/>
          </a:prstGeom>
          <a:noFill/>
        </p:spPr>
      </p:pic>
      <p:sp>
        <p:nvSpPr>
          <p:cNvPr id="3" name="Круговая стрелка 2"/>
          <p:cNvSpPr/>
          <p:nvPr/>
        </p:nvSpPr>
        <p:spPr>
          <a:xfrm rot="5400000">
            <a:off x="5366368" y="642942"/>
            <a:ext cx="3607619" cy="3036115"/>
          </a:xfrm>
          <a:prstGeom prst="circularArrow">
            <a:avLst>
              <a:gd name="adj1" fmla="val 4682"/>
              <a:gd name="adj2" fmla="val 1142319"/>
              <a:gd name="adj3" fmla="val 20430505"/>
              <a:gd name="adj4" fmla="val 10800004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4000516"/>
            <a:ext cx="2571768" cy="85725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past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357190"/>
            <a:ext cx="2571768" cy="10001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22:30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5000636"/>
            <a:ext cx="7100862" cy="15247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00B0F0"/>
                </a:solidFill>
              </a:rPr>
              <a:t>is</a:t>
            </a:r>
            <a:r>
              <a:rPr lang="ru-RU" sz="4800" b="1" dirty="0" smtClean="0">
                <a:solidFill>
                  <a:srgbClr val="00B0F0"/>
                </a:solidFill>
              </a:rPr>
              <a:t> </a:t>
            </a:r>
            <a:r>
              <a:rPr lang="en-US" sz="4800" b="1" dirty="0" smtClean="0">
                <a:solidFill>
                  <a:srgbClr val="00B0F0"/>
                </a:solidFill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</a:rPr>
              <a:t>half </a:t>
            </a:r>
            <a:r>
              <a:rPr lang="en-US" sz="4800" b="1" dirty="0" smtClean="0">
                <a:solidFill>
                  <a:schemeClr val="tx1"/>
                </a:solidFill>
              </a:rPr>
              <a:t>past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chemeClr val="tx1"/>
                </a:solidFill>
              </a:rPr>
              <a:t>10 p.m.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циферблат для часов: 26 тыс изображений найдено в Яндекс.Картинках |  Циферблаты, Часы, Настенные ча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811" y="280304"/>
            <a:ext cx="3490905" cy="3490906"/>
          </a:xfrm>
          <a:prstGeom prst="rect">
            <a:avLst/>
          </a:prstGeom>
          <a:noFill/>
        </p:spPr>
      </p:pic>
      <p:sp>
        <p:nvSpPr>
          <p:cNvPr id="3" name="Круговая стрелка 2"/>
          <p:cNvSpPr/>
          <p:nvPr/>
        </p:nvSpPr>
        <p:spPr>
          <a:xfrm rot="5400000">
            <a:off x="5429256" y="285752"/>
            <a:ext cx="4179123" cy="3607619"/>
          </a:xfrm>
          <a:prstGeom prst="circularArrow">
            <a:avLst>
              <a:gd name="adj1" fmla="val 4682"/>
              <a:gd name="adj2" fmla="val 1142319"/>
              <a:gd name="adj3" fmla="val 20430505"/>
              <a:gd name="adj4" fmla="val 10800004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00694" y="3857628"/>
            <a:ext cx="2571768" cy="85725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past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142852"/>
            <a:ext cx="2571768" cy="10001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11:30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5000636"/>
            <a:ext cx="6812830" cy="15247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00B0F0"/>
                </a:solidFill>
              </a:rPr>
              <a:t>is</a:t>
            </a:r>
            <a:r>
              <a:rPr lang="ru-RU" sz="4800" b="1" dirty="0" smtClean="0">
                <a:solidFill>
                  <a:srgbClr val="00B0F0"/>
                </a:solidFill>
              </a:rPr>
              <a:t> </a:t>
            </a:r>
            <a:r>
              <a:rPr lang="en-US" sz="4800" b="1" dirty="0" smtClean="0">
                <a:solidFill>
                  <a:srgbClr val="00B0F0"/>
                </a:solidFill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</a:rPr>
              <a:t>half </a:t>
            </a:r>
            <a:r>
              <a:rPr lang="en-US" sz="4800" b="1" dirty="0" smtClean="0">
                <a:solidFill>
                  <a:schemeClr val="tx1"/>
                </a:solidFill>
              </a:rPr>
              <a:t>past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chemeClr val="tx1"/>
                </a:solidFill>
              </a:rPr>
              <a:t>11 a.m.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pic>
        <p:nvPicPr>
          <p:cNvPr id="10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0001" t="33750" r="14999" b="32499"/>
          <a:stretch>
            <a:fillRect/>
          </a:stretch>
        </p:blipFill>
        <p:spPr bwMode="auto">
          <a:xfrm rot="10800000">
            <a:off x="6484609" y="1710983"/>
            <a:ext cx="285752" cy="1928826"/>
          </a:xfrm>
          <a:prstGeom prst="rect">
            <a:avLst/>
          </a:prstGeom>
          <a:noFill/>
        </p:spPr>
      </p:pic>
      <p:pic>
        <p:nvPicPr>
          <p:cNvPr id="11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5001" t="37500" r="9999" b="36249"/>
          <a:stretch>
            <a:fillRect/>
          </a:stretch>
        </p:blipFill>
        <p:spPr bwMode="auto">
          <a:xfrm rot="19729540">
            <a:off x="6239114" y="895821"/>
            <a:ext cx="232329" cy="1219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время суток в английском язык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624" y="447296"/>
            <a:ext cx="7069412" cy="354161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4214818"/>
            <a:ext cx="3429024" cy="6429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It</a:t>
            </a:r>
            <a:r>
              <a:rPr lang="ru-RU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is</a:t>
            </a:r>
            <a:r>
              <a:rPr lang="ru-RU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morning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endParaRPr lang="ru-RU" sz="36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5072074"/>
            <a:ext cx="3500462" cy="6429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It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is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evening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5929330"/>
            <a:ext cx="4003948" cy="6429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It</a:t>
            </a:r>
            <a:r>
              <a:rPr lang="ru-RU" sz="3600" b="1" dirty="0" smtClean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is</a:t>
            </a:r>
            <a:r>
              <a:rPr lang="ru-RU" sz="36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 afternoon</a:t>
            </a: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ru-RU" sz="36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77" r="872"/>
          <a:stretch/>
        </p:blipFill>
        <p:spPr>
          <a:xfrm>
            <a:off x="827584" y="620688"/>
            <a:ext cx="8184909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5705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86" y="548680"/>
            <a:ext cx="8156745" cy="5544616"/>
          </a:xfrm>
        </p:spPr>
      </p:pic>
    </p:spTree>
    <p:extLst>
      <p:ext uri="{BB962C8B-B14F-4D97-AF65-F5344CB8AC3E}">
        <p14:creationId xmlns:p14="http://schemas.microsoft.com/office/powerpoint/2010/main" val="1453270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" t="10588" r="1176" b="11765"/>
          <a:stretch/>
        </p:blipFill>
        <p:spPr>
          <a:xfrm>
            <a:off x="857042" y="764704"/>
            <a:ext cx="8113992" cy="4824536"/>
          </a:xfrm>
        </p:spPr>
      </p:pic>
    </p:spTree>
    <p:extLst>
      <p:ext uri="{BB962C8B-B14F-4D97-AF65-F5344CB8AC3E}">
        <p14:creationId xmlns:p14="http://schemas.microsoft.com/office/powerpoint/2010/main" val="427266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771780"/>
              </p:ext>
            </p:extLst>
          </p:nvPr>
        </p:nvGraphicFramePr>
        <p:xfrm>
          <a:off x="755576" y="404664"/>
          <a:ext cx="7992888" cy="5811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1869">
                  <a:extLst>
                    <a:ext uri="{9D8B030D-6E8A-4147-A177-3AD203B41FA5}">
                      <a16:colId xmlns:a16="http://schemas.microsoft.com/office/drawing/2014/main" val="3541482595"/>
                    </a:ext>
                  </a:extLst>
                </a:gridCol>
                <a:gridCol w="3931019">
                  <a:extLst>
                    <a:ext uri="{9D8B030D-6E8A-4147-A177-3AD203B41FA5}">
                      <a16:colId xmlns:a16="http://schemas.microsoft.com/office/drawing/2014/main" val="62508148"/>
                    </a:ext>
                  </a:extLst>
                </a:gridCol>
              </a:tblGrid>
              <a:tr h="534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err="1">
                          <a:effectLst/>
                        </a:rPr>
                        <a:t>second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секунда</a:t>
                      </a:r>
                    </a:p>
                  </a:txBody>
                  <a:tcPr marL="9525" marR="9525" marT="9525" marB="952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204300"/>
                  </a:ext>
                </a:extLst>
              </a:tr>
              <a:tr h="582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err="1">
                          <a:effectLst/>
                        </a:rPr>
                        <a:t>minute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минута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30317884"/>
                  </a:ext>
                </a:extLst>
              </a:tr>
              <a:tr h="582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effectLst/>
                        </a:rPr>
                        <a:t>hour</a:t>
                      </a:r>
                      <a:endParaRPr lang="ru-RU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effectLst/>
                        </a:rPr>
                        <a:t>час</a:t>
                      </a:r>
                      <a:endParaRPr lang="ru-RU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30721019"/>
                  </a:ext>
                </a:extLst>
              </a:tr>
              <a:tr h="582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err="1">
                          <a:effectLst/>
                        </a:rPr>
                        <a:t>quarter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effectLst/>
                        </a:rPr>
                        <a:t>четверть</a:t>
                      </a:r>
                      <a:endParaRPr lang="ru-RU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431664889"/>
                  </a:ext>
                </a:extLst>
              </a:tr>
              <a:tr h="582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err="1">
                          <a:effectLst/>
                        </a:rPr>
                        <a:t>half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effectLst/>
                        </a:rPr>
                        <a:t>половина</a:t>
                      </a:r>
                      <a:endParaRPr lang="ru-RU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00779060"/>
                  </a:ext>
                </a:extLst>
              </a:tr>
              <a:tr h="582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err="1">
                          <a:effectLst/>
                        </a:rPr>
                        <a:t>clock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часы (настольные)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48604172"/>
                  </a:ext>
                </a:extLst>
              </a:tr>
              <a:tr h="582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effectLst/>
                        </a:rPr>
                        <a:t>watch</a:t>
                      </a:r>
                      <a:endParaRPr lang="ru-RU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часы ручные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07564355"/>
                  </a:ext>
                </a:extLst>
              </a:tr>
              <a:tr h="582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effectLst/>
                        </a:rPr>
                        <a:t>by my watch</a:t>
                      </a:r>
                      <a:endParaRPr lang="ru-RU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по моим часам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91689849"/>
                  </a:ext>
                </a:extLst>
              </a:tr>
              <a:tr h="582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>
                          <a:effectLst/>
                        </a:rPr>
                        <a:t>alarm-clock</a:t>
                      </a:r>
                      <a:endParaRPr lang="ru-RU" sz="3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будильник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891532579"/>
                  </a:ext>
                </a:extLst>
              </a:tr>
              <a:tr h="582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err="1">
                          <a:effectLst/>
                        </a:rPr>
                        <a:t>time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</a:rPr>
                        <a:t>время</a:t>
                      </a:r>
                      <a:endParaRPr lang="ru-RU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968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96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26" y="836712"/>
            <a:ext cx="8192909" cy="4608512"/>
          </a:xfrm>
        </p:spPr>
      </p:pic>
    </p:spTree>
    <p:extLst>
      <p:ext uri="{BB962C8B-B14F-4D97-AF65-F5344CB8AC3E}">
        <p14:creationId xmlns:p14="http://schemas.microsoft.com/office/powerpoint/2010/main" val="163843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285728"/>
            <a:ext cx="7572428" cy="1357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Который час?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Сколько времени?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2000240"/>
            <a:ext cx="7572428" cy="11430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 algn="ctr">
              <a:buAutoNum type="arabicPeriod"/>
            </a:pPr>
            <a:r>
              <a:rPr lang="en-US" sz="3600" b="1" dirty="0" smtClean="0">
                <a:solidFill>
                  <a:srgbClr val="00B0F0"/>
                </a:solidFill>
              </a:rPr>
              <a:t>What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b="1" dirty="0" smtClean="0">
                <a:solidFill>
                  <a:srgbClr val="00B0F0"/>
                </a:solidFill>
              </a:rPr>
              <a:t> the time</a:t>
            </a:r>
            <a:r>
              <a:rPr lang="ru-RU" sz="3600" b="1" dirty="0" smtClean="0">
                <a:solidFill>
                  <a:srgbClr val="00B0F0"/>
                </a:solidFill>
              </a:rPr>
              <a:t>?</a:t>
            </a:r>
            <a:endParaRPr lang="en-US" sz="3600" b="1" dirty="0" smtClean="0">
              <a:solidFill>
                <a:srgbClr val="00B0F0"/>
              </a:solidFill>
            </a:endParaRPr>
          </a:p>
          <a:p>
            <a:pPr marL="742950" indent="-742950" algn="ctr"/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(What</a:t>
            </a:r>
            <a:r>
              <a:rPr lang="en-US" sz="3600" b="1" dirty="0" smtClean="0">
                <a:solidFill>
                  <a:srgbClr val="FF0000"/>
                </a:solidFill>
              </a:rPr>
              <a:t>‘s</a:t>
            </a:r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 the time</a:t>
            </a: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ru-RU" sz="3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3357562"/>
            <a:ext cx="7572428" cy="10715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2. What time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b="1" dirty="0" smtClean="0">
                <a:solidFill>
                  <a:srgbClr val="00B0F0"/>
                </a:solidFill>
              </a:rPr>
              <a:t> it</a:t>
            </a:r>
            <a:r>
              <a:rPr lang="ru-RU" sz="3600" b="1" dirty="0" smtClean="0">
                <a:solidFill>
                  <a:srgbClr val="00B0F0"/>
                </a:solidFill>
              </a:rPr>
              <a:t>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71934" y="4974255"/>
            <a:ext cx="3429024" cy="10715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</a:rPr>
              <a:t>is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4714884"/>
            <a:ext cx="2857520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Ответ: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Картинки по запросу циферблат час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циферблат для часов: 26 тыс изображений найдено в Яндекс.Картинках |  Циферблаты, Часы, Настенные ча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14290"/>
            <a:ext cx="4562475" cy="4562476"/>
          </a:xfrm>
          <a:prstGeom prst="rect">
            <a:avLst/>
          </a:prstGeom>
          <a:noFill/>
        </p:spPr>
      </p:pic>
      <p:pic>
        <p:nvPicPr>
          <p:cNvPr id="5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0001" t="33750" r="14999" b="32499"/>
          <a:stretch>
            <a:fillRect/>
          </a:stretch>
        </p:blipFill>
        <p:spPr bwMode="auto">
          <a:xfrm>
            <a:off x="6357950" y="785794"/>
            <a:ext cx="285752" cy="192882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1538" y="5000636"/>
            <a:ext cx="3429024" cy="10715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</a:rPr>
              <a:t>is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</a:rPr>
              <a:t>…</a:t>
            </a:r>
          </a:p>
        </p:txBody>
      </p:sp>
      <p:pic>
        <p:nvPicPr>
          <p:cNvPr id="7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5001" t="37500" r="9999" b="36249"/>
          <a:stretch>
            <a:fillRect/>
          </a:stretch>
        </p:blipFill>
        <p:spPr bwMode="auto">
          <a:xfrm rot="10800000">
            <a:off x="6429388" y="2357430"/>
            <a:ext cx="285752" cy="150019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071802" y="5000636"/>
            <a:ext cx="3429024" cy="10715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6 </a:t>
            </a:r>
            <a:r>
              <a:rPr lang="de-DE" sz="4800" dirty="0" err="1" smtClean="0">
                <a:solidFill>
                  <a:schemeClr val="tx1"/>
                </a:solidFill>
              </a:rPr>
              <a:t>o‘clock</a:t>
            </a:r>
            <a:r>
              <a:rPr lang="de-DE" sz="4800" dirty="0" smtClean="0">
                <a:solidFill>
                  <a:schemeClr val="tx1"/>
                </a:solidFill>
              </a:rPr>
              <a:t>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51805" y="1277314"/>
            <a:ext cx="257176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06:00</a:t>
            </a:r>
          </a:p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18:00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циферблат для часов: 26 тыс изображений найдено в Яндекс.Картинках |  Циферблаты, Часы, Настенные ча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14290"/>
            <a:ext cx="4562475" cy="4562476"/>
          </a:xfrm>
          <a:prstGeom prst="rect">
            <a:avLst/>
          </a:prstGeom>
          <a:noFill/>
        </p:spPr>
      </p:pic>
      <p:pic>
        <p:nvPicPr>
          <p:cNvPr id="4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0001" t="33750" r="14999" b="32499"/>
          <a:stretch>
            <a:fillRect/>
          </a:stretch>
        </p:blipFill>
        <p:spPr bwMode="auto">
          <a:xfrm>
            <a:off x="6357950" y="714356"/>
            <a:ext cx="285752" cy="1928826"/>
          </a:xfrm>
          <a:prstGeom prst="rect">
            <a:avLst/>
          </a:prstGeom>
          <a:noFill/>
        </p:spPr>
      </p:pic>
      <p:pic>
        <p:nvPicPr>
          <p:cNvPr id="5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5001" t="37500" r="9999" b="36249"/>
          <a:stretch>
            <a:fillRect/>
          </a:stretch>
        </p:blipFill>
        <p:spPr bwMode="auto">
          <a:xfrm rot="5400000">
            <a:off x="6965173" y="1678769"/>
            <a:ext cx="285752" cy="15001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1538" y="5000636"/>
            <a:ext cx="4857784" cy="10715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</a:rPr>
              <a:t>is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chemeClr val="tx1"/>
                </a:solidFill>
              </a:rPr>
              <a:t>3 o’clock.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85728"/>
            <a:ext cx="257176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03:00</a:t>
            </a:r>
          </a:p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15:00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циферблат для часов: 26 тыс изображений найдено в Яндекс.Картинках |  Циферблаты, Часы, Настенные ча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14290"/>
            <a:ext cx="4562475" cy="4562476"/>
          </a:xfrm>
          <a:prstGeom prst="rect">
            <a:avLst/>
          </a:prstGeom>
          <a:noFill/>
        </p:spPr>
      </p:pic>
      <p:pic>
        <p:nvPicPr>
          <p:cNvPr id="4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0001" t="33750" r="14999" b="32499"/>
          <a:stretch>
            <a:fillRect/>
          </a:stretch>
        </p:blipFill>
        <p:spPr bwMode="auto">
          <a:xfrm>
            <a:off x="6357950" y="714356"/>
            <a:ext cx="285752" cy="1928826"/>
          </a:xfrm>
          <a:prstGeom prst="rect">
            <a:avLst/>
          </a:prstGeom>
          <a:noFill/>
        </p:spPr>
      </p:pic>
      <p:pic>
        <p:nvPicPr>
          <p:cNvPr id="5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5001" t="37500" r="9999" b="36249"/>
          <a:stretch>
            <a:fillRect/>
          </a:stretch>
        </p:blipFill>
        <p:spPr bwMode="auto">
          <a:xfrm rot="7466978">
            <a:off x="6914445" y="2006592"/>
            <a:ext cx="285752" cy="15001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1538" y="5000636"/>
            <a:ext cx="4857784" cy="10715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</a:rPr>
              <a:t>is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chemeClr val="tx1"/>
                </a:solidFill>
              </a:rPr>
              <a:t>4 o’clock.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85728"/>
            <a:ext cx="257176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04:00</a:t>
            </a:r>
          </a:p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16:00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циферблат для часов: 26 тыс изображений найдено в Яндекс.Картинках |  Циферблаты, Часы, Настенные ча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14290"/>
            <a:ext cx="4562475" cy="4562476"/>
          </a:xfrm>
          <a:prstGeom prst="rect">
            <a:avLst/>
          </a:prstGeom>
          <a:noFill/>
        </p:spPr>
      </p:pic>
      <p:pic>
        <p:nvPicPr>
          <p:cNvPr id="4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0001" t="33750" r="14999" b="32499"/>
          <a:stretch>
            <a:fillRect/>
          </a:stretch>
        </p:blipFill>
        <p:spPr bwMode="auto">
          <a:xfrm>
            <a:off x="6357950" y="714356"/>
            <a:ext cx="285752" cy="1928826"/>
          </a:xfrm>
          <a:prstGeom prst="rect">
            <a:avLst/>
          </a:prstGeom>
          <a:noFill/>
        </p:spPr>
      </p:pic>
      <p:pic>
        <p:nvPicPr>
          <p:cNvPr id="5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5001" t="37500" r="9999" b="36249"/>
          <a:stretch>
            <a:fillRect/>
          </a:stretch>
        </p:blipFill>
        <p:spPr bwMode="auto">
          <a:xfrm rot="9357748">
            <a:off x="6651102" y="2207702"/>
            <a:ext cx="285752" cy="15001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1538" y="5000636"/>
            <a:ext cx="4857784" cy="10715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</a:rPr>
              <a:t>is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chemeClr val="tx1"/>
                </a:solidFill>
              </a:rPr>
              <a:t>5 o’clock.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85728"/>
            <a:ext cx="257176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05:00</a:t>
            </a:r>
          </a:p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17:00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циферблат для часов: 26 тыс изображений найдено в Яндекс.Картинках |  Циферблаты, Часы, Настенные ча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14290"/>
            <a:ext cx="4562475" cy="4562476"/>
          </a:xfrm>
          <a:prstGeom prst="rect">
            <a:avLst/>
          </a:prstGeom>
          <a:noFill/>
        </p:spPr>
      </p:pic>
      <p:pic>
        <p:nvPicPr>
          <p:cNvPr id="4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0001" t="33750" r="14999" b="32499"/>
          <a:stretch>
            <a:fillRect/>
          </a:stretch>
        </p:blipFill>
        <p:spPr bwMode="auto">
          <a:xfrm>
            <a:off x="6357950" y="714356"/>
            <a:ext cx="285752" cy="1928826"/>
          </a:xfrm>
          <a:prstGeom prst="rect">
            <a:avLst/>
          </a:prstGeom>
          <a:noFill/>
        </p:spPr>
      </p:pic>
      <p:pic>
        <p:nvPicPr>
          <p:cNvPr id="5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5001" t="37500" r="9999" b="36249"/>
          <a:stretch>
            <a:fillRect/>
          </a:stretch>
        </p:blipFill>
        <p:spPr bwMode="auto">
          <a:xfrm rot="14149016">
            <a:off x="5915732" y="2004084"/>
            <a:ext cx="285752" cy="15001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1538" y="5000636"/>
            <a:ext cx="4857784" cy="10715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</a:rPr>
              <a:t>is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chemeClr val="tx1"/>
                </a:solidFill>
              </a:rPr>
              <a:t>8 o’clock.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85728"/>
            <a:ext cx="257176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08:00</a:t>
            </a:r>
          </a:p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20:00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циферблат для часов: 26 тыс изображений найдено в Яндекс.Картинках |  Циферблаты, Часы, Настенные ча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14290"/>
            <a:ext cx="4562475" cy="4562476"/>
          </a:xfrm>
          <a:prstGeom prst="rect">
            <a:avLst/>
          </a:prstGeom>
          <a:noFill/>
        </p:spPr>
      </p:pic>
      <p:pic>
        <p:nvPicPr>
          <p:cNvPr id="4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0001" t="33750" r="14999" b="32499"/>
          <a:stretch>
            <a:fillRect/>
          </a:stretch>
        </p:blipFill>
        <p:spPr bwMode="auto">
          <a:xfrm>
            <a:off x="6357950" y="714356"/>
            <a:ext cx="285752" cy="1928826"/>
          </a:xfrm>
          <a:prstGeom prst="rect">
            <a:avLst/>
          </a:prstGeom>
          <a:noFill/>
        </p:spPr>
      </p:pic>
      <p:pic>
        <p:nvPicPr>
          <p:cNvPr id="5" name="Picture 2" descr="Циферблат часов картинки, стоковые фото Циферблат часов | Depositphotos"/>
          <p:cNvPicPr>
            <a:picLocks noChangeAspect="1" noChangeArrowheads="1"/>
          </p:cNvPicPr>
          <p:nvPr/>
        </p:nvPicPr>
        <p:blipFill>
          <a:blip r:embed="rId3"/>
          <a:srcRect l="85001" t="37500" r="9999" b="36249"/>
          <a:stretch>
            <a:fillRect/>
          </a:stretch>
        </p:blipFill>
        <p:spPr bwMode="auto">
          <a:xfrm rot="17706448">
            <a:off x="5811916" y="1483484"/>
            <a:ext cx="285752" cy="15001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1538" y="5000636"/>
            <a:ext cx="4857784" cy="10715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B0F0"/>
                </a:solidFill>
              </a:rPr>
              <a:t>It</a:t>
            </a:r>
            <a:r>
              <a:rPr lang="ru-RU" sz="4800" b="1" dirty="0" smtClean="0">
                <a:solidFill>
                  <a:srgbClr val="00B0F0"/>
                </a:solidFill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</a:rPr>
              <a:t>is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chemeClr val="tx1"/>
                </a:solidFill>
              </a:rPr>
              <a:t>10 o’clock.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285728"/>
            <a:ext cx="2571768" cy="1857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10:00</a:t>
            </a:r>
          </a:p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22:00</a:t>
            </a:r>
            <a:endParaRPr lang="ru-RU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Crop">
  <a:themeElements>
    <a:clrScheme name="Другая 1">
      <a:dk1>
        <a:sysClr val="windowText" lastClr="000000"/>
      </a:dk1>
      <a:lt1>
        <a:sysClr val="window" lastClr="FFFFFF"/>
      </a:lt1>
      <a:dk2>
        <a:srgbClr val="191B0E"/>
      </a:dk2>
      <a:lt2>
        <a:srgbClr val="EDB4BE"/>
      </a:lt2>
      <a:accent1>
        <a:srgbClr val="8C8D86"/>
      </a:accent1>
      <a:accent2>
        <a:srgbClr val="EDB4BE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946</TotalTime>
  <Words>177</Words>
  <Application>Microsoft Office PowerPoint</Application>
  <PresentationFormat>Экран (4:3)</PresentationFormat>
  <Paragraphs>70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Calibri</vt:lpstr>
      <vt:lpstr>Franklin Gothic Book</vt:lpstr>
      <vt:lpstr>Symbol</vt:lpstr>
      <vt:lpstr>Times New Roman</vt:lpstr>
      <vt:lpstr>Crop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86</cp:revision>
  <dcterms:created xsi:type="dcterms:W3CDTF">2021-12-07T05:03:10Z</dcterms:created>
  <dcterms:modified xsi:type="dcterms:W3CDTF">2024-05-27T11:32:05Z</dcterms:modified>
</cp:coreProperties>
</file>