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71411D-3D06-4D37-A2D3-29C9CA63E553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D03880-4981-4562-AE4E-F2E935C5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на т</a:t>
            </a:r>
            <a:r>
              <a:rPr lang="ru-RU" dirty="0" smtClean="0"/>
              <a:t>ему</a:t>
            </a:r>
            <a:r>
              <a:rPr lang="en-US" dirty="0" smtClean="0"/>
              <a:t>:”</a:t>
            </a:r>
            <a:r>
              <a:rPr lang="ru-RU" dirty="0" smtClean="0"/>
              <a:t>Создание видеоклипа на основе литературного текста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801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Актуальность исследования "Создание учебных видео роликов по литературе" заключается в том, что современное обучение требует новых подходов и инструментов, чтобы привлечь и заинтересовать учащихся. Видео ролики являются эффективным средством обучения, которые могут визуализировать сложные концепции и помочь учащимся лучше понять и запомнить материал. Создание учебных видео роликов по литературе позволит не только оживить учебный процесс, но и сделать его более доступным и интересным для учащихся, вдохновляя их на изучение литературы и развивая их критическое мышление и творческие навыки.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539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работы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Преобразовать </a:t>
            </a:r>
            <a:r>
              <a:rPr lang="ru-RU" dirty="0"/>
              <a:t>литературный текст в </a:t>
            </a:r>
            <a:r>
              <a:rPr lang="ru-RU" dirty="0" err="1"/>
              <a:t>видеоформат</a:t>
            </a:r>
            <a:r>
              <a:rPr lang="ru-RU" dirty="0"/>
              <a:t>, чтобы сделать его более доступным и интересным для современной аудитории, а также с помощью визуальных и звуковых элементов подчеркнуть смысл и атмосферу произведения.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830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Гипотиза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Гипотеза</a:t>
            </a:r>
            <a:r>
              <a:rPr lang="ru-RU" dirty="0"/>
              <a:t> проекта заключается в том, что творческое </a:t>
            </a:r>
            <a:r>
              <a:rPr lang="ru-RU" dirty="0" err="1"/>
              <a:t>визуализирование</a:t>
            </a:r>
            <a:r>
              <a:rPr lang="ru-RU" dirty="0"/>
              <a:t> литературного текста в виде видеоклипа позволит увлекательно и запоминающимся способом передать сюжет и атмосферу произведения, привлечь новую аудиторию к классической литературе, а также показать актуальность и релевантность текста в современном мире. Создание видеоклипа на основе литературного произведения может стимулировать интерес к чтению, активизировать творческие способности и воображение зрителей, а также обогатить опыт восприятия и понимания литературных произведений.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2238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208</Words>
  <Application>Microsoft Office PowerPoint</Application>
  <PresentationFormat>Произвольный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Проект на тему:”Создание видеоклипа на основе литературного текста” </vt:lpstr>
      <vt:lpstr>Актуальность</vt:lpstr>
      <vt:lpstr>Цель работы:</vt:lpstr>
      <vt:lpstr>Гипотиза: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Тема:”Создание видеоклипа на основе литературного текста” </dc:title>
  <dc:creator>Учетная запись Майкрософт</dc:creator>
  <cp:lastModifiedBy>гимназия</cp:lastModifiedBy>
  <cp:revision>4</cp:revision>
  <dcterms:created xsi:type="dcterms:W3CDTF">2024-04-06T17:53:38Z</dcterms:created>
  <dcterms:modified xsi:type="dcterms:W3CDTF">2024-04-24T09:56:19Z</dcterms:modified>
</cp:coreProperties>
</file>